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sldIdLst>
    <p:sldId id="256" r:id="rId2"/>
    <p:sldId id="262" r:id="rId3"/>
    <p:sldId id="259" r:id="rId4"/>
    <p:sldId id="260" r:id="rId5"/>
    <p:sldId id="257" r:id="rId6"/>
    <p:sldId id="258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EA0CD-587B-4BA8-8830-8987D6252F0E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09093-E5F8-450F-8565-BE9F11D74A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52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09093-E5F8-450F-8565-BE9F11D74A6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842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09093-E5F8-450F-8565-BE9F11D74A6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60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09093-E5F8-450F-8565-BE9F11D74A6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8353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4143CBD-7F76-410E-B80E-B5B21E7DC2E3}" type="datetime1">
              <a:rPr lang="de-DE" smtClean="0"/>
              <a:t>10.09.2015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htec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htec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htec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ABEE-710C-453F-ACAD-A3CF9A680118}" type="datetime1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858DCCC-D5C6-4BED-A100-DCCEB549DEA2}" type="datetime1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B138-1937-4F31-AD75-896ADD7DED44}" type="datetime1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0500-0C28-464D-90C3-A336862BE8CC}" type="datetime1">
              <a:rPr lang="de-DE" smtClean="0"/>
              <a:t>10.09.2015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4C65-B44E-432A-A722-1E31A496B246}" type="datetime1">
              <a:rPr lang="de-DE" smtClean="0"/>
              <a:t>10.09.2015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Gleichschenkliges Dreiec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A1D-510F-4448-9E9E-CBE71B576B03}" type="datetime1">
              <a:rPr lang="de-DE" smtClean="0"/>
              <a:t>10.09.2015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Gerade Verbindung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Gleichschenkliges Dreiec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D9CF-22CB-43EC-88D0-5C5E3E00434E}" type="datetime1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Gleichschenkliges Dreiec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D901-C710-41C2-BF87-AC00D6FAEF38}" type="datetime1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Gleichschenkliges Dreiec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EA56-A1BA-4CC0-BF97-D468E6FA460C}" type="datetime1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7F4FD-5C73-49C7-AAAD-7E4910C7FD89}" type="datetime1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Gleichschenkliges Dreiec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E8FB3AC-2842-475E-B514-BBACE1D8ACDC}" type="datetime1">
              <a:rPr lang="de-DE" smtClean="0"/>
              <a:t>10.09.2015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70A6C8B-9D29-41BA-A077-8DA827BC0841}" type="slidenum">
              <a:rPr lang="de-DE" smtClean="0"/>
              <a:t>‹Nr.›</a:t>
            </a:fld>
            <a:endParaRPr lang="de-DE"/>
          </a:p>
        </p:txBody>
      </p:sp>
      <p:sp>
        <p:nvSpPr>
          <p:cNvPr id="28" name="Gerade Verbindung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Gerade Verbindung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Gleichschenkliges Dreiec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learningapps.org/watch?v=pfnc96t9t01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40369" y="1766426"/>
            <a:ext cx="82809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8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</a:rPr>
              <a:t>LearningApps</a:t>
            </a:r>
            <a:endParaRPr lang="de-DE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</a:endParaRPr>
          </a:p>
        </p:txBody>
      </p:sp>
      <p:sp>
        <p:nvSpPr>
          <p:cNvPr id="6" name="Titel 4"/>
          <p:cNvSpPr txBox="1">
            <a:spLocks/>
          </p:cNvSpPr>
          <p:nvPr/>
        </p:nvSpPr>
        <p:spPr>
          <a:xfrm>
            <a:off x="1187624" y="3657500"/>
            <a:ext cx="7062873" cy="1222375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400" dirty="0" smtClean="0">
                <a:solidFill>
                  <a:srgbClr val="0070C0"/>
                </a:solidFill>
              </a:rPr>
              <a:t>Apps zum Lehrplan der Fachoberschule </a:t>
            </a:r>
            <a:r>
              <a:rPr lang="de-DE" sz="2400" dirty="0" smtClean="0">
                <a:solidFill>
                  <a:srgbClr val="0070C0"/>
                </a:solidFill>
              </a:rPr>
              <a:t>Wirtschaft - </a:t>
            </a:r>
            <a:r>
              <a:rPr lang="de-DE" sz="2400" dirty="0" smtClean="0">
                <a:solidFill>
                  <a:srgbClr val="0070C0"/>
                </a:solidFill>
              </a:rPr>
              <a:t>Klassenstufe 11 </a:t>
            </a:r>
            <a:r>
              <a:rPr lang="de-DE" sz="2400" dirty="0" smtClean="0">
                <a:solidFill>
                  <a:srgbClr val="0070C0"/>
                </a:solidFill>
              </a:rPr>
              <a:t>-Rechnungswesen</a:t>
            </a:r>
            <a:endParaRPr lang="de-DE" sz="2400" dirty="0" smtClean="0">
              <a:solidFill>
                <a:srgbClr val="0070C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40369" y="4980083"/>
            <a:ext cx="8380103" cy="1573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55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7232"/>
            <a:ext cx="7138394" cy="5349974"/>
          </a:xfrm>
          <a:prstGeom prst="rect">
            <a:avLst/>
          </a:prstGeom>
        </p:spPr>
      </p:pic>
      <p:sp>
        <p:nvSpPr>
          <p:cNvPr id="4" name="Titel 4"/>
          <p:cNvSpPr txBox="1">
            <a:spLocks/>
          </p:cNvSpPr>
          <p:nvPr/>
        </p:nvSpPr>
        <p:spPr>
          <a:xfrm>
            <a:off x="833814" y="5517232"/>
            <a:ext cx="7138394" cy="80010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000" dirty="0">
                <a:solidFill>
                  <a:srgbClr val="0070C0"/>
                </a:solidFill>
              </a:rPr>
              <a:t>Mandy Scheid</a:t>
            </a:r>
            <a:r>
              <a:rPr lang="de-DE" sz="2000" dirty="0" smtClean="0">
                <a:solidFill>
                  <a:srgbClr val="0070C0"/>
                </a:solidFill>
              </a:rPr>
              <a:t>, </a:t>
            </a:r>
            <a:r>
              <a:rPr lang="de-DE" sz="2000" dirty="0">
                <a:solidFill>
                  <a:srgbClr val="0070C0"/>
                </a:solidFill>
              </a:rPr>
              <a:t>Barbara </a:t>
            </a:r>
            <a:r>
              <a:rPr lang="de-DE" sz="2000" dirty="0" err="1" smtClean="0">
                <a:solidFill>
                  <a:srgbClr val="0070C0"/>
                </a:solidFill>
              </a:rPr>
              <a:t>Weiskopf</a:t>
            </a:r>
            <a:r>
              <a:rPr lang="de-DE" sz="2000" dirty="0" smtClean="0">
                <a:solidFill>
                  <a:srgbClr val="0070C0"/>
                </a:solidFill>
              </a:rPr>
              <a:t>, </a:t>
            </a:r>
            <a:r>
              <a:rPr lang="de-DE" sz="2000" dirty="0">
                <a:solidFill>
                  <a:srgbClr val="0070C0"/>
                </a:solidFill>
              </a:rPr>
              <a:t>Dennis Jager</a:t>
            </a:r>
            <a:r>
              <a:rPr lang="de-DE" sz="2000" dirty="0" smtClean="0">
                <a:solidFill>
                  <a:srgbClr val="0070C0"/>
                </a:solidFill>
              </a:rPr>
              <a:t>, </a:t>
            </a:r>
            <a:r>
              <a:rPr lang="de-DE" sz="2000" dirty="0">
                <a:solidFill>
                  <a:srgbClr val="0070C0"/>
                </a:solidFill>
              </a:rPr>
              <a:t>Jennifer Dinger,</a:t>
            </a:r>
            <a:r>
              <a:rPr lang="de-DE" sz="2000" dirty="0" smtClean="0">
                <a:solidFill>
                  <a:srgbClr val="0070C0"/>
                </a:solidFill>
              </a:rPr>
              <a:t> Adrian </a:t>
            </a:r>
            <a:r>
              <a:rPr lang="de-DE" sz="2000" dirty="0" err="1">
                <a:solidFill>
                  <a:srgbClr val="0070C0"/>
                </a:solidFill>
              </a:rPr>
              <a:t>Bartosch</a:t>
            </a:r>
            <a:r>
              <a:rPr lang="de-DE" sz="2000" dirty="0">
                <a:solidFill>
                  <a:srgbClr val="0070C0"/>
                </a:solidFill>
              </a:rPr>
              <a:t>,</a:t>
            </a:r>
            <a:r>
              <a:rPr lang="de-DE" sz="2000" dirty="0" smtClean="0">
                <a:solidFill>
                  <a:srgbClr val="0070C0"/>
                </a:solidFill>
              </a:rPr>
              <a:t> Julia Schäfer</a:t>
            </a:r>
            <a:endParaRPr lang="de-DE" sz="2000" dirty="0">
              <a:solidFill>
                <a:srgbClr val="0070C0"/>
              </a:solidFill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E990-3AB4-42E0-BF6C-7F793F4D2A08}" type="datetime1">
              <a:rPr lang="de-DE" smtClean="0"/>
              <a:t>10.09.2015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3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30560"/>
            <a:ext cx="8686800" cy="838200"/>
          </a:xfrm>
        </p:spPr>
        <p:txBody>
          <a:bodyPr/>
          <a:lstStyle/>
          <a:p>
            <a:pPr algn="ctr"/>
            <a:r>
              <a:rPr lang="de-DE" dirty="0" smtClean="0"/>
              <a:t>Was ist </a:t>
            </a:r>
            <a:r>
              <a:rPr lang="de-DE" dirty="0" err="1" smtClean="0"/>
              <a:t>LearningApps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04800" y="1554162"/>
            <a:ext cx="8686800" cy="4899174"/>
          </a:xfrm>
        </p:spPr>
        <p:txBody>
          <a:bodyPr>
            <a:normAutofit/>
          </a:bodyPr>
          <a:lstStyle/>
          <a:p>
            <a:r>
              <a:rPr lang="de-DE" dirty="0" smtClean="0"/>
              <a:t>Online-Plattform zur Unterstützung von Lern- und Lehrprozessen </a:t>
            </a:r>
          </a:p>
          <a:p>
            <a:endParaRPr lang="de-DE" sz="600" dirty="0" smtClean="0"/>
          </a:p>
          <a:p>
            <a:r>
              <a:rPr lang="de-DE" dirty="0" smtClean="0"/>
              <a:t>Interaktive Lernbausteine</a:t>
            </a:r>
          </a:p>
          <a:p>
            <a:endParaRPr lang="de-DE" sz="500" dirty="0" smtClean="0"/>
          </a:p>
          <a:p>
            <a:pPr lvl="1"/>
            <a:r>
              <a:rPr lang="de-DE" dirty="0" smtClean="0"/>
              <a:t>können </a:t>
            </a:r>
            <a:r>
              <a:rPr lang="de-DE" dirty="0"/>
              <a:t>selbst erstellt </a:t>
            </a:r>
            <a:r>
              <a:rPr lang="de-DE" dirty="0" smtClean="0"/>
              <a:t>werden </a:t>
            </a:r>
          </a:p>
          <a:p>
            <a:pPr lvl="1"/>
            <a:r>
              <a:rPr lang="de-DE" dirty="0" smtClean="0"/>
              <a:t>bestehende Lernbausteine können in eine Matrix eingebunden werden.</a:t>
            </a:r>
          </a:p>
          <a:p>
            <a:endParaRPr lang="de-DE" dirty="0" smtClean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Mit selbst erstellten Apps lernen und üben  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E47E7-64F1-43CB-B37B-362BD414A45C}" type="datetime1">
              <a:rPr lang="de-DE" smtClean="0"/>
              <a:t>10.09.2015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1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Vorlagen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Fünf Aufgabentypen:</a:t>
            </a:r>
          </a:p>
          <a:p>
            <a:endParaRPr lang="de-DE" sz="600" dirty="0"/>
          </a:p>
          <a:p>
            <a:pPr lvl="1"/>
            <a:r>
              <a:rPr lang="de-DE" dirty="0"/>
              <a:t>Auswahlaufgaben </a:t>
            </a:r>
            <a:endParaRPr lang="de-DE" dirty="0" smtClean="0"/>
          </a:p>
          <a:p>
            <a:pPr lvl="1"/>
            <a:endParaRPr lang="de-DE" sz="600" dirty="0" smtClean="0"/>
          </a:p>
          <a:p>
            <a:pPr lvl="1"/>
            <a:r>
              <a:rPr lang="de-DE" dirty="0" smtClean="0"/>
              <a:t>Zuordnungsaufgaben </a:t>
            </a:r>
          </a:p>
          <a:p>
            <a:pPr lvl="1"/>
            <a:endParaRPr lang="de-DE" sz="600" dirty="0" smtClean="0"/>
          </a:p>
          <a:p>
            <a:pPr lvl="1"/>
            <a:r>
              <a:rPr lang="de-DE" dirty="0" smtClean="0"/>
              <a:t>Sequenzaufgaben </a:t>
            </a:r>
          </a:p>
          <a:p>
            <a:pPr lvl="1"/>
            <a:endParaRPr lang="de-DE" sz="600" dirty="0" smtClean="0"/>
          </a:p>
          <a:p>
            <a:pPr lvl="1"/>
            <a:r>
              <a:rPr lang="de-DE" dirty="0" smtClean="0"/>
              <a:t>Schreibaufgaben </a:t>
            </a:r>
          </a:p>
          <a:p>
            <a:pPr lvl="1"/>
            <a:endParaRPr lang="de-DE" sz="600" dirty="0" smtClean="0"/>
          </a:p>
          <a:p>
            <a:pPr lvl="1"/>
            <a:r>
              <a:rPr lang="de-DE" dirty="0" smtClean="0"/>
              <a:t>Mehrspieleraufgaben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21D6-020A-4912-9954-81AA97BC881B}" type="datetime1">
              <a:rPr lang="de-DE" smtClean="0"/>
              <a:t>10.09.2015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7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16" y="270109"/>
            <a:ext cx="8668956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1C5-89D3-4E1B-BE8A-109C86EE441C}" type="datetime1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1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Vorteile?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 smtClean="0"/>
              <a:t>Kostenlos</a:t>
            </a:r>
          </a:p>
          <a:p>
            <a:endParaRPr lang="de-DE" sz="600" dirty="0" smtClean="0"/>
          </a:p>
          <a:p>
            <a:r>
              <a:rPr lang="de-DE" dirty="0" smtClean="0"/>
              <a:t>Apps leicht zu erstellen</a:t>
            </a:r>
          </a:p>
          <a:p>
            <a:endParaRPr lang="de-DE" sz="600" dirty="0" smtClean="0"/>
          </a:p>
          <a:p>
            <a:r>
              <a:rPr lang="de-DE" dirty="0"/>
              <a:t>F</a:t>
            </a:r>
            <a:r>
              <a:rPr lang="de-DE" dirty="0" smtClean="0"/>
              <a:t>ür alle Fächer und Klassenstufen</a:t>
            </a:r>
          </a:p>
          <a:p>
            <a:endParaRPr lang="de-DE" sz="600" dirty="0" smtClean="0"/>
          </a:p>
          <a:p>
            <a:r>
              <a:rPr lang="de-DE" dirty="0"/>
              <a:t>A</a:t>
            </a:r>
            <a:r>
              <a:rPr lang="de-DE" dirty="0" smtClean="0"/>
              <a:t>bwechslungsreiche Vorlagen</a:t>
            </a:r>
          </a:p>
          <a:p>
            <a:endParaRPr lang="de-DE" sz="600" dirty="0"/>
          </a:p>
          <a:p>
            <a:r>
              <a:rPr lang="de-DE" dirty="0" smtClean="0"/>
              <a:t>Lernfortschritte für Schüler schnell erkennbar</a:t>
            </a:r>
          </a:p>
          <a:p>
            <a:endParaRPr lang="de-DE" sz="600" dirty="0" smtClean="0"/>
          </a:p>
          <a:p>
            <a:r>
              <a:rPr lang="de-DE" dirty="0"/>
              <a:t>M</a:t>
            </a:r>
            <a:r>
              <a:rPr lang="de-DE" dirty="0" smtClean="0"/>
              <a:t>otivierend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3ED8-6FAB-489D-ACBA-965E757590AC}" type="datetime1">
              <a:rPr lang="de-DE" smtClean="0"/>
              <a:t>10.09.2015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Learning Apps: Fachoberschule Wirtschaft | Rechnungswesen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6C8B-9D29-41BA-A077-8DA827BC084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keanos">
  <a:themeElements>
    <a:clrScheme name="Okeanos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keanos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keanos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TM03090434[[fn=Holzart]]</Template>
  <TotalTime>0</TotalTime>
  <Words>140</Words>
  <Application>Microsoft Office PowerPoint</Application>
  <PresentationFormat>Bildschirmpräsentation (4:3)</PresentationFormat>
  <Paragraphs>54</Paragraphs>
  <Slides>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Bookman Old Style</vt:lpstr>
      <vt:lpstr>Calibri</vt:lpstr>
      <vt:lpstr>Gill Sans MT</vt:lpstr>
      <vt:lpstr>Wingdings</vt:lpstr>
      <vt:lpstr>Wingdings 3</vt:lpstr>
      <vt:lpstr>Okeanos</vt:lpstr>
      <vt:lpstr>PowerPoint-Präsentation</vt:lpstr>
      <vt:lpstr>PowerPoint-Präsentation</vt:lpstr>
      <vt:lpstr>Was ist LearningApps?</vt:lpstr>
      <vt:lpstr>Vorlagen</vt:lpstr>
      <vt:lpstr>PowerPoint-Präsentation</vt:lpstr>
      <vt:lpstr>Vorteile?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LearningApps</dc:title>
  <dc:creator>Programmadministrator</dc:creator>
  <cp:lastModifiedBy>Adrian Bartosch</cp:lastModifiedBy>
  <cp:revision>16</cp:revision>
  <dcterms:created xsi:type="dcterms:W3CDTF">2015-07-10T08:18:08Z</dcterms:created>
  <dcterms:modified xsi:type="dcterms:W3CDTF">2015-09-10T18:34:52Z</dcterms:modified>
</cp:coreProperties>
</file>