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4" r:id="rId1"/>
  </p:sldMasterIdLst>
  <p:sldIdLst>
    <p:sldId id="260" r:id="rId2"/>
    <p:sldId id="265" r:id="rId3"/>
    <p:sldId id="264" r:id="rId4"/>
    <p:sldId id="259" r:id="rId5"/>
    <p:sldId id="257" r:id="rId6"/>
    <p:sldId id="258" r:id="rId7"/>
  </p:sldIdLst>
  <p:sldSz cx="9144000" cy="6858000" type="screen4x3"/>
  <p:notesSz cx="6858000" cy="9144000"/>
  <p:defaultText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91" autoAdjust="0"/>
    <p:restoredTop sz="94681" autoAdjust="0"/>
  </p:normalViewPr>
  <p:slideViewPr>
    <p:cSldViewPr snapToGrid="0" snapToObjects="1" showGuides="1">
      <p:cViewPr varScale="1">
        <p:scale>
          <a:sx n="126" d="100"/>
          <a:sy n="126" d="100"/>
        </p:scale>
        <p:origin x="-1194" y="-102"/>
      </p:cViewPr>
      <p:guideLst>
        <p:guide orient="horz" pos="2160"/>
        <p:guide pos="286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folie">
    <p:spTree>
      <p:nvGrpSpPr>
        <p:cNvPr id="1" name=""/>
        <p:cNvGrpSpPr/>
        <p:nvPr/>
      </p:nvGrpSpPr>
      <p:grpSpPr>
        <a:xfrm>
          <a:off x="0" y="0"/>
          <a:ext cx="0" cy="0"/>
          <a:chOff x="0" y="0"/>
          <a:chExt cx="0" cy="0"/>
        </a:xfrm>
      </p:grpSpPr>
      <p:sp>
        <p:nvSpPr>
          <p:cNvPr id="2" name="Title 1"/>
          <p:cNvSpPr>
            <a:spLocks noGrp="1"/>
          </p:cNvSpPr>
          <p:nvPr>
            <p:ph type="ctrTitle"/>
          </p:nvPr>
        </p:nvSpPr>
        <p:spPr>
          <a:xfrm>
            <a:off x="4800600" y="4624668"/>
            <a:ext cx="4038600" cy="933450"/>
          </a:xfrm>
        </p:spPr>
        <p:txBody>
          <a:bodyPr>
            <a:normAutofit/>
          </a:bodyPr>
          <a:lstStyle>
            <a:lvl1pPr>
              <a:defRPr sz="2800"/>
            </a:lvl1pPr>
          </a:lstStyle>
          <a:p>
            <a:r>
              <a:rPr lang="de-DE" smtClean="0"/>
              <a:t>Mastertitelformat bearbeiten</a:t>
            </a:r>
            <a:endParaRPr/>
          </a:p>
        </p:txBody>
      </p:sp>
      <p:sp>
        <p:nvSpPr>
          <p:cNvPr id="3" name="Subtitle 2"/>
          <p:cNvSpPr>
            <a:spLocks noGrp="1"/>
          </p:cNvSpPr>
          <p:nvPr>
            <p:ph type="subTitle" idx="1"/>
          </p:nvPr>
        </p:nvSpPr>
        <p:spPr>
          <a:xfrm>
            <a:off x="4800600" y="5562599"/>
            <a:ext cx="4038600" cy="748553"/>
          </a:xfrm>
        </p:spPr>
        <p:txBody>
          <a:bodyPr>
            <a:normAutofit/>
          </a:bodyPr>
          <a:lstStyle>
            <a:lvl1pPr marL="0" indent="0" algn="l">
              <a:spcBef>
                <a:spcPts val="300"/>
              </a:spcBef>
              <a:buNone/>
              <a:defRPr sz="14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smtClean="0"/>
              <a:t>Master-Untertitelformat bearbeiten</a:t>
            </a:r>
            <a:endParaRPr/>
          </a:p>
        </p:txBody>
      </p:sp>
      <p:sp>
        <p:nvSpPr>
          <p:cNvPr id="4" name="Date Placeholder 3"/>
          <p:cNvSpPr>
            <a:spLocks noGrp="1"/>
          </p:cNvSpPr>
          <p:nvPr>
            <p:ph type="dt" sz="half" idx="10"/>
          </p:nvPr>
        </p:nvSpPr>
        <p:spPr>
          <a:xfrm>
            <a:off x="4800600" y="6425640"/>
            <a:ext cx="1232647" cy="365125"/>
          </a:xfrm>
        </p:spPr>
        <p:txBody>
          <a:bodyPr/>
          <a:lstStyle>
            <a:lvl1pPr algn="l">
              <a:defRPr/>
            </a:lvl1pPr>
          </a:lstStyle>
          <a:p>
            <a:fld id="{4963C972-8220-0345-8D49-855729D00F42}" type="datetimeFigureOut">
              <a:rPr lang="de-DE" smtClean="0"/>
              <a:t>15.10.2015</a:t>
            </a:fld>
            <a:endParaRPr lang="de-DE"/>
          </a:p>
        </p:txBody>
      </p:sp>
      <p:sp>
        <p:nvSpPr>
          <p:cNvPr id="5" name="Footer Placeholder 4"/>
          <p:cNvSpPr>
            <a:spLocks noGrp="1"/>
          </p:cNvSpPr>
          <p:nvPr>
            <p:ph type="ftr" sz="quarter" idx="11"/>
          </p:nvPr>
        </p:nvSpPr>
        <p:spPr>
          <a:xfrm>
            <a:off x="6311153" y="6425640"/>
            <a:ext cx="2617694" cy="365125"/>
          </a:xfrm>
        </p:spPr>
        <p:txBody>
          <a:bodyPr/>
          <a:lstStyle>
            <a:lvl1pPr algn="r">
              <a:defRPr/>
            </a:lvl1pPr>
          </a:lstStyle>
          <a:p>
            <a:endParaRPr lang="de-DE"/>
          </a:p>
        </p:txBody>
      </p:sp>
      <p:sp>
        <p:nvSpPr>
          <p:cNvPr id="7" name="Rectangle 6"/>
          <p:cNvSpPr/>
          <p:nvPr/>
        </p:nvSpPr>
        <p:spPr>
          <a:xfrm>
            <a:off x="282575" y="228600"/>
            <a:ext cx="4235450" cy="4187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8" name="Rectangle 7"/>
          <p:cNvSpPr/>
          <p:nvPr/>
        </p:nvSpPr>
        <p:spPr>
          <a:xfrm>
            <a:off x="6802438" y="228600"/>
            <a:ext cx="2057400" cy="203911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Rectangle 9"/>
          <p:cNvSpPr/>
          <p:nvPr/>
        </p:nvSpPr>
        <p:spPr>
          <a:xfrm>
            <a:off x="4624388" y="2377440"/>
            <a:ext cx="2057400" cy="203911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15" name="TextBox 14"/>
          <p:cNvSpPr txBox="1"/>
          <p:nvPr/>
        </p:nvSpPr>
        <p:spPr>
          <a:xfrm>
            <a:off x="424891" y="174812"/>
            <a:ext cx="413309" cy="830997"/>
          </a:xfrm>
          <a:prstGeom prst="rect">
            <a:avLst/>
          </a:prstGeom>
          <a:noFill/>
        </p:spPr>
        <p:txBody>
          <a:bodyPr wrap="square" lIns="0" tIns="0" rIns="0" bIns="0" rtlCol="0">
            <a:spAutoFit/>
          </a:bodyPr>
          <a:lstStyle/>
          <a:p>
            <a:r>
              <a:rPr sz="5400" b="1">
                <a:solidFill>
                  <a:schemeClr val="accent1">
                    <a:lumMod val="60000"/>
                    <a:lumOff val="40000"/>
                  </a:schemeClr>
                </a:solidFill>
              </a:rPr>
              <a:t>+</a:t>
            </a:r>
          </a:p>
        </p:txBody>
      </p:sp>
      <p:sp>
        <p:nvSpPr>
          <p:cNvPr id="11" name="Rectangle 10"/>
          <p:cNvSpPr/>
          <p:nvPr/>
        </p:nvSpPr>
        <p:spPr>
          <a:xfrm>
            <a:off x="4624388" y="228600"/>
            <a:ext cx="2057400" cy="203911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Rectangle 11"/>
          <p:cNvSpPr/>
          <p:nvPr/>
        </p:nvSpPr>
        <p:spPr>
          <a:xfrm>
            <a:off x="6802438" y="2377440"/>
            <a:ext cx="2057400" cy="203911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7" name="Rectangle 6"/>
          <p:cNvSpPr/>
          <p:nvPr/>
        </p:nvSpPr>
        <p:spPr>
          <a:xfrm>
            <a:off x="8210550" y="282574"/>
            <a:ext cx="642097"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p:txBody>
          <a:bodyPr/>
          <a:lstStyle/>
          <a:p>
            <a:r>
              <a:rPr lang="de-DE" smtClean="0"/>
              <a:t>Mastertitelformat bearbeiten</a:t>
            </a:r>
            <a:endParaRPr/>
          </a:p>
        </p:txBody>
      </p:sp>
      <p:sp>
        <p:nvSpPr>
          <p:cNvPr id="3" name="Content Placeholder 2"/>
          <p:cNvSpPr>
            <a:spLocks noGrp="1"/>
          </p:cNvSpPr>
          <p:nvPr>
            <p:ph idx="1"/>
          </p:nvPr>
        </p:nvSpPr>
        <p:spPr/>
        <p:txBody>
          <a:bodyPr/>
          <a:lstStyle>
            <a:lvl5pPr>
              <a:defRPr/>
            </a:lvl5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dirty="0"/>
          </a:p>
        </p:txBody>
      </p:sp>
      <p:sp>
        <p:nvSpPr>
          <p:cNvPr id="4" name="Date Placeholder 3"/>
          <p:cNvSpPr>
            <a:spLocks noGrp="1"/>
          </p:cNvSpPr>
          <p:nvPr>
            <p:ph type="dt" sz="half" idx="10"/>
          </p:nvPr>
        </p:nvSpPr>
        <p:spPr/>
        <p:txBody>
          <a:bodyPr/>
          <a:lstStyle/>
          <a:p>
            <a:fld id="{4963C972-8220-0345-8D49-855729D00F42}" type="datetimeFigureOut">
              <a:rPr lang="de-DE" smtClean="0"/>
              <a:t>15.10.2015</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8AC1F030-D5A5-3248-BDCF-4C957459CD1C}" type="slidenum">
              <a:rPr lang="de-DE" smtClean="0"/>
              <a:t>‹Nr.›</a:t>
            </a:fld>
            <a:endParaRPr lang="de-DE"/>
          </a:p>
        </p:txBody>
      </p:sp>
      <p:sp>
        <p:nvSpPr>
          <p:cNvPr id="9" name="TextBox 8"/>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10" name="Rectangle 9"/>
          <p:cNvSpPr/>
          <p:nvPr/>
        </p:nvSpPr>
        <p:spPr>
          <a:xfrm>
            <a:off x="8068235" y="282574"/>
            <a:ext cx="91440" cy="16002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el und Inhalt, Variante">
    <p:spTree>
      <p:nvGrpSpPr>
        <p:cNvPr id="1" name=""/>
        <p:cNvGrpSpPr/>
        <p:nvPr/>
      </p:nvGrpSpPr>
      <p:grpSpPr>
        <a:xfrm>
          <a:off x="0" y="0"/>
          <a:ext cx="0" cy="0"/>
          <a:chOff x="0" y="0"/>
          <a:chExt cx="0" cy="0"/>
        </a:xfrm>
      </p:grpSpPr>
      <p:sp>
        <p:nvSpPr>
          <p:cNvPr id="7" name="Rectangle 6"/>
          <p:cNvSpPr/>
          <p:nvPr/>
        </p:nvSpPr>
        <p:spPr>
          <a:xfrm>
            <a:off x="8166847" y="282574"/>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498474" y="134471"/>
            <a:ext cx="7556313" cy="995082"/>
          </a:xfrm>
        </p:spPr>
        <p:txBody>
          <a:bodyPr anchor="b" anchorCtr="0"/>
          <a:lstStyle/>
          <a:p>
            <a:r>
              <a:rPr lang="de-DE" smtClean="0"/>
              <a:t>Mastertitelformat bearbeiten</a:t>
            </a:r>
            <a:endParaRPr/>
          </a:p>
        </p:txBody>
      </p:sp>
      <p:sp>
        <p:nvSpPr>
          <p:cNvPr id="3" name="Content Placeholder 2"/>
          <p:cNvSpPr>
            <a:spLocks noGrp="1"/>
          </p:cNvSpPr>
          <p:nvPr>
            <p:ph idx="1"/>
          </p:nvPr>
        </p:nvSpPr>
        <p:spPr/>
        <p:txBody>
          <a:bodyPr/>
          <a:lstStyle>
            <a:lvl5pPr>
              <a:defRPr/>
            </a:lvl5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dirty="0"/>
          </a:p>
        </p:txBody>
      </p:sp>
      <p:sp>
        <p:nvSpPr>
          <p:cNvPr id="4" name="Date Placeholder 3"/>
          <p:cNvSpPr>
            <a:spLocks noGrp="1"/>
          </p:cNvSpPr>
          <p:nvPr>
            <p:ph type="dt" sz="half" idx="10"/>
          </p:nvPr>
        </p:nvSpPr>
        <p:spPr/>
        <p:txBody>
          <a:bodyPr/>
          <a:lstStyle/>
          <a:p>
            <a:fld id="{4963C972-8220-0345-8D49-855729D00F42}" type="datetimeFigureOut">
              <a:rPr lang="de-DE" smtClean="0"/>
              <a:t>15.10.2015</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8AC1F030-D5A5-3248-BDCF-4C957459CD1C}" type="slidenum">
              <a:rPr lang="de-DE" smtClean="0"/>
              <a:t>‹Nr.›</a:t>
            </a:fld>
            <a:endParaRPr lang="de-DE"/>
          </a:p>
        </p:txBody>
      </p:sp>
      <p:sp>
        <p:nvSpPr>
          <p:cNvPr id="9" name="TextBox 8"/>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10" name="Text Placeholder 3"/>
          <p:cNvSpPr>
            <a:spLocks noGrp="1"/>
          </p:cNvSpPr>
          <p:nvPr>
            <p:ph type="body" sz="half" idx="2"/>
          </p:nvPr>
        </p:nvSpPr>
        <p:spPr>
          <a:xfrm>
            <a:off x="498518" y="1129553"/>
            <a:ext cx="7558960" cy="774700"/>
          </a:xfrm>
        </p:spPr>
        <p:txBody>
          <a:bodyPr vert="horz" lIns="91440" tIns="45720" rIns="91440" bIns="45720" rtlCol="0" anchor="t" anchorCtr="0">
            <a:noAutofit/>
          </a:bodyPr>
          <a:lstStyle>
            <a:lvl1pPr marL="0" indent="0">
              <a:buNone/>
              <a:defRPr kumimoji="0" sz="2400" b="0" i="0" u="none" strike="noStrike" kern="1200" cap="none" spc="0" normalizeH="0" baseline="0">
                <a:ln>
                  <a:noFill/>
                </a:ln>
                <a:solidFill>
                  <a:schemeClr val="accent3"/>
                </a:solidFill>
                <a:effectLst/>
                <a:uLnTx/>
                <a:uFillTx/>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lang="de-DE" smtClean="0"/>
              <a:t>Mastertextformat bearbeiten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elfolie mit 2 Bildern">
    <p:spTree>
      <p:nvGrpSpPr>
        <p:cNvPr id="1" name=""/>
        <p:cNvGrpSpPr/>
        <p:nvPr/>
      </p:nvGrpSpPr>
      <p:grpSpPr>
        <a:xfrm>
          <a:off x="0" y="0"/>
          <a:ext cx="0" cy="0"/>
          <a:chOff x="0" y="0"/>
          <a:chExt cx="0" cy="0"/>
        </a:xfrm>
      </p:grpSpPr>
      <p:sp>
        <p:nvSpPr>
          <p:cNvPr id="2" name="Title 1"/>
          <p:cNvSpPr>
            <a:spLocks noGrp="1"/>
          </p:cNvSpPr>
          <p:nvPr>
            <p:ph type="ctrTitle"/>
          </p:nvPr>
        </p:nvSpPr>
        <p:spPr>
          <a:xfrm>
            <a:off x="4800600" y="4624668"/>
            <a:ext cx="4038600" cy="933450"/>
          </a:xfrm>
        </p:spPr>
        <p:txBody>
          <a:bodyPr>
            <a:normAutofit/>
          </a:bodyPr>
          <a:lstStyle>
            <a:lvl1pPr>
              <a:defRPr sz="2800"/>
            </a:lvl1pPr>
          </a:lstStyle>
          <a:p>
            <a:r>
              <a:rPr lang="de-DE" smtClean="0"/>
              <a:t>Mastertitelformat bearbeiten</a:t>
            </a:r>
            <a:endParaRPr/>
          </a:p>
        </p:txBody>
      </p:sp>
      <p:sp>
        <p:nvSpPr>
          <p:cNvPr id="3" name="Subtitle 2"/>
          <p:cNvSpPr>
            <a:spLocks noGrp="1"/>
          </p:cNvSpPr>
          <p:nvPr>
            <p:ph type="subTitle" idx="1"/>
          </p:nvPr>
        </p:nvSpPr>
        <p:spPr>
          <a:xfrm>
            <a:off x="4800600" y="5562599"/>
            <a:ext cx="4038600" cy="748553"/>
          </a:xfrm>
        </p:spPr>
        <p:txBody>
          <a:bodyPr>
            <a:normAutofit/>
          </a:bodyPr>
          <a:lstStyle>
            <a:lvl1pPr marL="0" indent="0" algn="l">
              <a:spcBef>
                <a:spcPts val="300"/>
              </a:spcBef>
              <a:buNone/>
              <a:defRPr sz="14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smtClean="0"/>
              <a:t>Master-Untertitelformat bearbeiten</a:t>
            </a:r>
            <a:endParaRPr dirty="0"/>
          </a:p>
        </p:txBody>
      </p:sp>
      <p:sp>
        <p:nvSpPr>
          <p:cNvPr id="4" name="Date Placeholder 3"/>
          <p:cNvSpPr>
            <a:spLocks noGrp="1"/>
          </p:cNvSpPr>
          <p:nvPr>
            <p:ph type="dt" sz="half" idx="10"/>
          </p:nvPr>
        </p:nvSpPr>
        <p:spPr>
          <a:xfrm>
            <a:off x="4800600" y="6425640"/>
            <a:ext cx="1232647" cy="365125"/>
          </a:xfrm>
        </p:spPr>
        <p:txBody>
          <a:bodyPr/>
          <a:lstStyle>
            <a:lvl1pPr algn="l">
              <a:defRPr/>
            </a:lvl1pPr>
          </a:lstStyle>
          <a:p>
            <a:fld id="{4963C972-8220-0345-8D49-855729D00F42}" type="datetimeFigureOut">
              <a:rPr lang="de-DE" smtClean="0"/>
              <a:t>15.10.2015</a:t>
            </a:fld>
            <a:endParaRPr lang="de-DE"/>
          </a:p>
        </p:txBody>
      </p:sp>
      <p:sp>
        <p:nvSpPr>
          <p:cNvPr id="5" name="Footer Placeholder 4"/>
          <p:cNvSpPr>
            <a:spLocks noGrp="1"/>
          </p:cNvSpPr>
          <p:nvPr>
            <p:ph type="ftr" sz="quarter" idx="11"/>
          </p:nvPr>
        </p:nvSpPr>
        <p:spPr>
          <a:xfrm>
            <a:off x="6311153" y="6425640"/>
            <a:ext cx="2617694" cy="365125"/>
          </a:xfrm>
        </p:spPr>
        <p:txBody>
          <a:bodyPr/>
          <a:lstStyle>
            <a:lvl1pPr algn="r">
              <a:defRPr/>
            </a:lvl1pPr>
          </a:lstStyle>
          <a:p>
            <a:endParaRPr lang="de-DE"/>
          </a:p>
        </p:txBody>
      </p:sp>
      <p:sp>
        <p:nvSpPr>
          <p:cNvPr id="7" name="Rectangle 6"/>
          <p:cNvSpPr/>
          <p:nvPr/>
        </p:nvSpPr>
        <p:spPr>
          <a:xfrm>
            <a:off x="282575" y="228600"/>
            <a:ext cx="4235450" cy="4187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8" name="Rectangle 7"/>
          <p:cNvSpPr/>
          <p:nvPr/>
        </p:nvSpPr>
        <p:spPr>
          <a:xfrm>
            <a:off x="6802438" y="228600"/>
            <a:ext cx="2057400" cy="203911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Rectangle 9"/>
          <p:cNvSpPr/>
          <p:nvPr/>
        </p:nvSpPr>
        <p:spPr>
          <a:xfrm>
            <a:off x="4624388" y="2377440"/>
            <a:ext cx="2057400" cy="203911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3" name="Picture Placeholder 12"/>
          <p:cNvSpPr>
            <a:spLocks noGrp="1"/>
          </p:cNvSpPr>
          <p:nvPr>
            <p:ph type="pic" sz="quarter" idx="12"/>
          </p:nvPr>
        </p:nvSpPr>
        <p:spPr>
          <a:xfrm>
            <a:off x="4624388" y="228600"/>
            <a:ext cx="2057400" cy="2039112"/>
          </a:xfrm>
        </p:spPr>
        <p:txBody>
          <a:bodyPr/>
          <a:lstStyle>
            <a:lvl1pPr>
              <a:buNone/>
              <a:defRPr/>
            </a:lvl1pPr>
          </a:lstStyle>
          <a:p>
            <a:r>
              <a:rPr lang="de-DE" smtClean="0"/>
              <a:t>Bild auf Platzhalter ziehen oder durch Klicken auf Symbol hinzufügen</a:t>
            </a:r>
            <a:endParaRPr/>
          </a:p>
        </p:txBody>
      </p:sp>
      <p:sp>
        <p:nvSpPr>
          <p:cNvPr id="14" name="Picture Placeholder 12"/>
          <p:cNvSpPr>
            <a:spLocks noGrp="1"/>
          </p:cNvSpPr>
          <p:nvPr>
            <p:ph type="pic" sz="quarter" idx="13"/>
          </p:nvPr>
        </p:nvSpPr>
        <p:spPr>
          <a:xfrm>
            <a:off x="6802438" y="2377440"/>
            <a:ext cx="2057400" cy="2039112"/>
          </a:xfrm>
        </p:spPr>
        <p:txBody>
          <a:bodyPr/>
          <a:lstStyle>
            <a:lvl1pPr>
              <a:buNone/>
              <a:defRPr/>
            </a:lvl1pPr>
          </a:lstStyle>
          <a:p>
            <a:r>
              <a:rPr lang="de-DE" smtClean="0"/>
              <a:t>Bild auf Platzhalter ziehen oder durch Klicken auf Symbol hinzufügen</a:t>
            </a:r>
            <a:endParaRPr/>
          </a:p>
        </p:txBody>
      </p:sp>
      <p:sp>
        <p:nvSpPr>
          <p:cNvPr id="16" name="Text Placeholder 3"/>
          <p:cNvSpPr>
            <a:spLocks noGrp="1"/>
          </p:cNvSpPr>
          <p:nvPr>
            <p:ph type="body" sz="half" idx="2"/>
          </p:nvPr>
        </p:nvSpPr>
        <p:spPr>
          <a:xfrm>
            <a:off x="857250" y="1779494"/>
            <a:ext cx="3086100" cy="2040905"/>
          </a:xfrm>
        </p:spPr>
        <p:txBody>
          <a:bodyPr lIns="45720" tIns="45720" rIns="45720" anchor="t">
            <a:noAutofit/>
          </a:bodyPr>
          <a:lstStyle>
            <a:lvl1pPr marL="0" indent="0" algn="ctr">
              <a:spcBef>
                <a:spcPts val="600"/>
              </a:spcBef>
              <a:buNone/>
              <a:defRPr sz="4600">
                <a:solidFill>
                  <a:schemeClr val="bg1"/>
                </a:solidFill>
              </a:defRPr>
            </a:lvl1pPr>
            <a:lvl2pPr>
              <a:defRPr sz="1200"/>
            </a:lvl2pPr>
            <a:lvl3pPr>
              <a:defRPr sz="1000"/>
            </a:lvl3pPr>
            <a:lvl4pPr>
              <a:defRPr sz="900"/>
            </a:lvl4pPr>
            <a:lvl5pPr>
              <a:defRPr sz="900"/>
            </a:lvl5pPr>
          </a:lstStyle>
          <a:p>
            <a:pPr lvl="0" eaLnBrk="1" latinLnBrk="0" hangingPunct="1"/>
            <a:r>
              <a:rPr kumimoji="0" lang="de-DE" smtClean="0"/>
              <a:t>Mastertextformat bearbeiten</a:t>
            </a:r>
          </a:p>
        </p:txBody>
      </p:sp>
      <p:sp>
        <p:nvSpPr>
          <p:cNvPr id="15" name="TextBox 14"/>
          <p:cNvSpPr txBox="1"/>
          <p:nvPr/>
        </p:nvSpPr>
        <p:spPr>
          <a:xfrm>
            <a:off x="424891" y="174812"/>
            <a:ext cx="413309" cy="830997"/>
          </a:xfrm>
          <a:prstGeom prst="rect">
            <a:avLst/>
          </a:prstGeom>
          <a:noFill/>
        </p:spPr>
        <p:txBody>
          <a:bodyPr wrap="square" lIns="0" tIns="0" rIns="0" bIns="0" rtlCol="0">
            <a:spAutoFit/>
          </a:bodyPr>
          <a:lstStyle/>
          <a:p>
            <a:r>
              <a:rPr sz="5400" b="1">
                <a:solidFill>
                  <a:schemeClr val="accent1">
                    <a:lumMod val="60000"/>
                    <a:lumOff val="40000"/>
                  </a:schemeClr>
                </a:solidFill>
              </a:rPr>
              <a:t>+</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7" name="Rectangle 6"/>
          <p:cNvSpPr/>
          <p:nvPr/>
        </p:nvSpPr>
        <p:spPr>
          <a:xfrm>
            <a:off x="658907" y="228600"/>
            <a:ext cx="8200930" cy="63452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2286000" y="3124200"/>
            <a:ext cx="5638800" cy="1362075"/>
          </a:xfrm>
        </p:spPr>
        <p:txBody>
          <a:bodyPr anchor="b" anchorCtr="0">
            <a:normAutofit/>
          </a:bodyPr>
          <a:lstStyle>
            <a:lvl1pPr algn="l">
              <a:defRPr sz="3200" b="0" cap="none" baseline="0">
                <a:solidFill>
                  <a:schemeClr val="bg1"/>
                </a:solidFill>
              </a:defRPr>
            </a:lvl1pPr>
          </a:lstStyle>
          <a:p>
            <a:r>
              <a:rPr lang="de-DE" smtClean="0"/>
              <a:t>Mastertitelformat bearbeiten</a:t>
            </a:r>
            <a:endParaRPr/>
          </a:p>
        </p:txBody>
      </p:sp>
      <p:sp>
        <p:nvSpPr>
          <p:cNvPr id="3" name="Text Placeholder 2"/>
          <p:cNvSpPr>
            <a:spLocks noGrp="1"/>
          </p:cNvSpPr>
          <p:nvPr>
            <p:ph type="body" idx="1"/>
          </p:nvPr>
        </p:nvSpPr>
        <p:spPr>
          <a:xfrm>
            <a:off x="2286000" y="4495800"/>
            <a:ext cx="5638800" cy="1500187"/>
          </a:xfrm>
        </p:spPr>
        <p:txBody>
          <a:bodyPr anchor="t" anchorCtr="0">
            <a:normAutofit/>
          </a:bodyPr>
          <a:lstStyle>
            <a:lvl1pPr marL="0" indent="0">
              <a:spcBef>
                <a:spcPts val="300"/>
              </a:spcBef>
              <a:buNone/>
              <a:defRPr sz="1400" cap="none" baseline="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smtClean="0"/>
              <a:t>Mastertextformat bearbeiten</a:t>
            </a:r>
          </a:p>
        </p:txBody>
      </p:sp>
      <p:sp>
        <p:nvSpPr>
          <p:cNvPr id="4" name="Date Placeholder 3"/>
          <p:cNvSpPr>
            <a:spLocks noGrp="1"/>
          </p:cNvSpPr>
          <p:nvPr>
            <p:ph type="dt" sz="half" idx="10"/>
          </p:nvPr>
        </p:nvSpPr>
        <p:spPr>
          <a:xfrm>
            <a:off x="658906" y="6248774"/>
            <a:ext cx="1474694" cy="365125"/>
          </a:xfrm>
        </p:spPr>
        <p:txBody>
          <a:bodyPr/>
          <a:lstStyle>
            <a:lvl1pPr algn="l">
              <a:defRPr>
                <a:solidFill>
                  <a:schemeClr val="bg1"/>
                </a:solidFill>
              </a:defRPr>
            </a:lvl1pPr>
          </a:lstStyle>
          <a:p>
            <a:fld id="{4963C972-8220-0345-8D49-855729D00F42}" type="datetimeFigureOut">
              <a:rPr lang="de-DE" smtClean="0"/>
              <a:t>15.10.2015</a:t>
            </a:fld>
            <a:endParaRPr lang="de-DE"/>
          </a:p>
        </p:txBody>
      </p:sp>
      <p:sp>
        <p:nvSpPr>
          <p:cNvPr id="5" name="Footer Placeholder 4"/>
          <p:cNvSpPr>
            <a:spLocks noGrp="1"/>
          </p:cNvSpPr>
          <p:nvPr>
            <p:ph type="ftr" sz="quarter" idx="11"/>
          </p:nvPr>
        </p:nvSpPr>
        <p:spPr>
          <a:xfrm>
            <a:off x="2286000" y="6248774"/>
            <a:ext cx="5638800" cy="365125"/>
          </a:xfrm>
        </p:spPr>
        <p:txBody>
          <a:bodyPr/>
          <a:lstStyle>
            <a:lvl1pPr>
              <a:defRPr>
                <a:solidFill>
                  <a:schemeClr val="bg1"/>
                </a:solidFill>
              </a:defRPr>
            </a:lvl1pPr>
          </a:lstStyle>
          <a:p>
            <a:endParaRPr lang="de-DE"/>
          </a:p>
        </p:txBody>
      </p:sp>
      <p:sp>
        <p:nvSpPr>
          <p:cNvPr id="6" name="Slide Number Placeholder 5"/>
          <p:cNvSpPr>
            <a:spLocks noGrp="1"/>
          </p:cNvSpPr>
          <p:nvPr>
            <p:ph type="sldNum" sz="quarter" idx="12"/>
          </p:nvPr>
        </p:nvSpPr>
        <p:spPr>
          <a:xfrm>
            <a:off x="8305800" y="6248774"/>
            <a:ext cx="554038" cy="365125"/>
          </a:xfrm>
        </p:spPr>
        <p:txBody>
          <a:bodyPr/>
          <a:lstStyle/>
          <a:p>
            <a:fld id="{8AC1F030-D5A5-3248-BDCF-4C957459CD1C}" type="slidenum">
              <a:rPr lang="de-DE" smtClean="0"/>
              <a:t>‹Nr.›</a:t>
            </a:fld>
            <a:endParaRPr lang="de-DE"/>
          </a:p>
        </p:txBody>
      </p:sp>
      <p:sp>
        <p:nvSpPr>
          <p:cNvPr id="8" name="TextBox 7"/>
          <p:cNvSpPr txBox="1"/>
          <p:nvPr/>
        </p:nvSpPr>
        <p:spPr>
          <a:xfrm>
            <a:off x="2003612" y="3110754"/>
            <a:ext cx="260909" cy="615553"/>
          </a:xfrm>
          <a:prstGeom prst="rect">
            <a:avLst/>
          </a:prstGeom>
          <a:noFill/>
        </p:spPr>
        <p:txBody>
          <a:bodyPr wrap="square" lIns="0" tIns="0" rIns="0" bIns="0" rtlCol="0">
            <a:spAutoFit/>
          </a:bodyPr>
          <a:lstStyle/>
          <a:p>
            <a:r>
              <a:rPr sz="4000" b="1">
                <a:solidFill>
                  <a:schemeClr val="accent1">
                    <a:lumMod val="60000"/>
                    <a:lumOff val="40000"/>
                  </a:schemeClr>
                </a:solidFill>
              </a:rPr>
              <a:t>+</a:t>
            </a:r>
          </a:p>
        </p:txBody>
      </p:sp>
      <p:sp>
        <p:nvSpPr>
          <p:cNvPr id="9" name="Rectangle 8"/>
          <p:cNvSpPr/>
          <p:nvPr/>
        </p:nvSpPr>
        <p:spPr>
          <a:xfrm>
            <a:off x="285750" y="228600"/>
            <a:ext cx="212725" cy="634523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Zwei Inhalte">
    <p:spTree>
      <p:nvGrpSpPr>
        <p:cNvPr id="1" name=""/>
        <p:cNvGrpSpPr/>
        <p:nvPr/>
      </p:nvGrpSpPr>
      <p:grpSpPr>
        <a:xfrm>
          <a:off x="0" y="0"/>
          <a:ext cx="0" cy="0"/>
          <a:chOff x="0" y="0"/>
          <a:chExt cx="0" cy="0"/>
        </a:xfrm>
      </p:grpSpPr>
      <p:sp>
        <p:nvSpPr>
          <p:cNvPr id="11" name="Rectangle 10"/>
          <p:cNvSpPr/>
          <p:nvPr/>
        </p:nvSpPr>
        <p:spPr>
          <a:xfrm>
            <a:off x="8210550" y="282574"/>
            <a:ext cx="642097"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Rectangle 11"/>
          <p:cNvSpPr/>
          <p:nvPr/>
        </p:nvSpPr>
        <p:spPr>
          <a:xfrm>
            <a:off x="8068235" y="282574"/>
            <a:ext cx="91440" cy="16002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TextBox 9"/>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2" name="Title 1"/>
          <p:cNvSpPr>
            <a:spLocks noGrp="1"/>
          </p:cNvSpPr>
          <p:nvPr>
            <p:ph type="title"/>
          </p:nvPr>
        </p:nvSpPr>
        <p:spPr/>
        <p:txBody>
          <a:bodyPr/>
          <a:lstStyle/>
          <a:p>
            <a:r>
              <a:rPr lang="de-DE" smtClean="0"/>
              <a:t>Mastertitelformat bearbeiten</a:t>
            </a:r>
            <a:endParaRPr/>
          </a:p>
        </p:txBody>
      </p:sp>
      <p:sp>
        <p:nvSpPr>
          <p:cNvPr id="3" name="Content Placeholder 2"/>
          <p:cNvSpPr>
            <a:spLocks noGrp="1"/>
          </p:cNvSpPr>
          <p:nvPr>
            <p:ph sz="half" idx="1"/>
          </p:nvPr>
        </p:nvSpPr>
        <p:spPr>
          <a:xfrm>
            <a:off x="498518" y="1985963"/>
            <a:ext cx="3657600" cy="41402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dirty="0"/>
          </a:p>
        </p:txBody>
      </p:sp>
      <p:sp>
        <p:nvSpPr>
          <p:cNvPr id="4" name="Content Placeholder 3"/>
          <p:cNvSpPr>
            <a:spLocks noGrp="1"/>
          </p:cNvSpPr>
          <p:nvPr>
            <p:ph sz="half" idx="2"/>
          </p:nvPr>
        </p:nvSpPr>
        <p:spPr>
          <a:xfrm>
            <a:off x="4399878" y="1985963"/>
            <a:ext cx="3657600" cy="41402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dirty="0"/>
          </a:p>
        </p:txBody>
      </p:sp>
      <p:sp>
        <p:nvSpPr>
          <p:cNvPr id="5" name="Date Placeholder 4"/>
          <p:cNvSpPr>
            <a:spLocks noGrp="1"/>
          </p:cNvSpPr>
          <p:nvPr>
            <p:ph type="dt" sz="half" idx="10"/>
          </p:nvPr>
        </p:nvSpPr>
        <p:spPr/>
        <p:txBody>
          <a:bodyPr/>
          <a:lstStyle/>
          <a:p>
            <a:fld id="{4963C972-8220-0345-8D49-855729D00F42}" type="datetimeFigureOut">
              <a:rPr lang="de-DE" smtClean="0"/>
              <a:t>15.10.2015</a:t>
            </a:fld>
            <a:endParaRPr lang="de-DE"/>
          </a:p>
        </p:txBody>
      </p:sp>
      <p:sp>
        <p:nvSpPr>
          <p:cNvPr id="6" name="Footer Placeholder 5"/>
          <p:cNvSpPr>
            <a:spLocks noGrp="1"/>
          </p:cNvSpPr>
          <p:nvPr>
            <p:ph type="ftr" sz="quarter" idx="11"/>
          </p:nvPr>
        </p:nvSpPr>
        <p:spPr/>
        <p:txBody>
          <a:bodyPr/>
          <a:lstStyle/>
          <a:p>
            <a:endParaRPr lang="de-DE"/>
          </a:p>
        </p:txBody>
      </p:sp>
      <p:sp>
        <p:nvSpPr>
          <p:cNvPr id="7" name="Slide Number Placeholder 6"/>
          <p:cNvSpPr>
            <a:spLocks noGrp="1"/>
          </p:cNvSpPr>
          <p:nvPr>
            <p:ph type="sldNum" sz="quarter" idx="12"/>
          </p:nvPr>
        </p:nvSpPr>
        <p:spPr/>
        <p:txBody>
          <a:bodyPr/>
          <a:lstStyle/>
          <a:p>
            <a:fld id="{8AC1F030-D5A5-3248-BDCF-4C957459CD1C}" type="slidenum">
              <a:rPr lang="de-DE" smtClean="0"/>
              <a:t>‹Nr.›</a:t>
            </a:fld>
            <a:endParaRPr lang="de-D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Vergleich">
    <p:spTree>
      <p:nvGrpSpPr>
        <p:cNvPr id="1" name=""/>
        <p:cNvGrpSpPr/>
        <p:nvPr/>
      </p:nvGrpSpPr>
      <p:grpSpPr>
        <a:xfrm>
          <a:off x="0" y="0"/>
          <a:ext cx="0" cy="0"/>
          <a:chOff x="0" y="0"/>
          <a:chExt cx="0" cy="0"/>
        </a:xfrm>
      </p:grpSpPr>
      <p:sp>
        <p:nvSpPr>
          <p:cNvPr id="10" name="Rectangle 9"/>
          <p:cNvSpPr/>
          <p:nvPr/>
        </p:nvSpPr>
        <p:spPr>
          <a:xfrm>
            <a:off x="8166847" y="282574"/>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TextBox 11"/>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2" name="Title 1"/>
          <p:cNvSpPr>
            <a:spLocks noGrp="1"/>
          </p:cNvSpPr>
          <p:nvPr>
            <p:ph type="title"/>
          </p:nvPr>
        </p:nvSpPr>
        <p:spPr/>
        <p:txBody>
          <a:bodyPr/>
          <a:lstStyle>
            <a:lvl1pPr>
              <a:defRPr/>
            </a:lvl1pPr>
          </a:lstStyle>
          <a:p>
            <a:r>
              <a:rPr lang="de-DE" smtClean="0"/>
              <a:t>Mastertitelformat bearbeiten</a:t>
            </a:r>
            <a:endParaRPr/>
          </a:p>
        </p:txBody>
      </p:sp>
      <p:sp>
        <p:nvSpPr>
          <p:cNvPr id="4" name="Content Placeholder 3"/>
          <p:cNvSpPr>
            <a:spLocks noGrp="1"/>
          </p:cNvSpPr>
          <p:nvPr>
            <p:ph sz="half" idx="2"/>
          </p:nvPr>
        </p:nvSpPr>
        <p:spPr>
          <a:xfrm>
            <a:off x="497541" y="2447365"/>
            <a:ext cx="3657600" cy="3678797"/>
          </a:xfrm>
        </p:spPr>
        <p:txBody>
          <a:bodyPr>
            <a:normAutofit/>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dirty="0"/>
          </a:p>
        </p:txBody>
      </p:sp>
      <p:sp>
        <p:nvSpPr>
          <p:cNvPr id="6" name="Content Placeholder 5"/>
          <p:cNvSpPr>
            <a:spLocks noGrp="1"/>
          </p:cNvSpPr>
          <p:nvPr>
            <p:ph sz="quarter" idx="4"/>
          </p:nvPr>
        </p:nvSpPr>
        <p:spPr>
          <a:xfrm>
            <a:off x="4399878" y="2447365"/>
            <a:ext cx="3657600" cy="3678797"/>
          </a:xfrm>
        </p:spPr>
        <p:txBody>
          <a:bodyPr>
            <a:normAutofit/>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dirty="0"/>
          </a:p>
        </p:txBody>
      </p:sp>
      <p:sp>
        <p:nvSpPr>
          <p:cNvPr id="7" name="Date Placeholder 6"/>
          <p:cNvSpPr>
            <a:spLocks noGrp="1"/>
          </p:cNvSpPr>
          <p:nvPr>
            <p:ph type="dt" sz="half" idx="10"/>
          </p:nvPr>
        </p:nvSpPr>
        <p:spPr/>
        <p:txBody>
          <a:bodyPr/>
          <a:lstStyle/>
          <a:p>
            <a:fld id="{4963C972-8220-0345-8D49-855729D00F42}" type="datetimeFigureOut">
              <a:rPr lang="de-DE" smtClean="0"/>
              <a:t>15.10.2015</a:t>
            </a:fld>
            <a:endParaRPr lang="de-DE"/>
          </a:p>
        </p:txBody>
      </p:sp>
      <p:sp>
        <p:nvSpPr>
          <p:cNvPr id="8" name="Footer Placeholder 7"/>
          <p:cNvSpPr>
            <a:spLocks noGrp="1"/>
          </p:cNvSpPr>
          <p:nvPr>
            <p:ph type="ftr" sz="quarter" idx="11"/>
          </p:nvPr>
        </p:nvSpPr>
        <p:spPr/>
        <p:txBody>
          <a:bodyPr/>
          <a:lstStyle/>
          <a:p>
            <a:endParaRPr lang="de-DE"/>
          </a:p>
        </p:txBody>
      </p:sp>
      <p:sp>
        <p:nvSpPr>
          <p:cNvPr id="9" name="Slide Number Placeholder 8"/>
          <p:cNvSpPr>
            <a:spLocks noGrp="1"/>
          </p:cNvSpPr>
          <p:nvPr>
            <p:ph type="sldNum" sz="quarter" idx="12"/>
          </p:nvPr>
        </p:nvSpPr>
        <p:spPr/>
        <p:txBody>
          <a:bodyPr/>
          <a:lstStyle/>
          <a:p>
            <a:fld id="{8AC1F030-D5A5-3248-BDCF-4C957459CD1C}" type="slidenum">
              <a:rPr lang="de-DE" smtClean="0"/>
              <a:t>‹Nr.›</a:t>
            </a:fld>
            <a:endParaRPr lang="de-DE"/>
          </a:p>
        </p:txBody>
      </p:sp>
      <p:sp>
        <p:nvSpPr>
          <p:cNvPr id="3" name="Text Placeholder 2"/>
          <p:cNvSpPr>
            <a:spLocks noGrp="1"/>
          </p:cNvSpPr>
          <p:nvPr>
            <p:ph type="body" idx="1"/>
          </p:nvPr>
        </p:nvSpPr>
        <p:spPr>
          <a:xfrm>
            <a:off x="497541" y="2070847"/>
            <a:ext cx="3657600" cy="322729"/>
          </a:xfrm>
          <a:prstGeom prst="rect">
            <a:avLst/>
          </a:prstGeom>
          <a:solidFill>
            <a:schemeClr val="accent3"/>
          </a:solidFill>
        </p:spPr>
        <p:txBody>
          <a:bodyPr tIns="0" bIns="0" anchor="ctr" anchorCtr="0">
            <a:noAutofit/>
          </a:bodyPr>
          <a:lstStyle>
            <a:lvl1pPr marL="0" indent="0" algn="ctr">
              <a:spcBef>
                <a:spcPts val="0"/>
              </a:spcBef>
              <a:buNone/>
              <a:defRPr sz="18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5" name="Text Placeholder 4"/>
          <p:cNvSpPr>
            <a:spLocks noGrp="1"/>
          </p:cNvSpPr>
          <p:nvPr>
            <p:ph type="body" sz="quarter" idx="3"/>
          </p:nvPr>
        </p:nvSpPr>
        <p:spPr>
          <a:xfrm>
            <a:off x="4399878" y="2070847"/>
            <a:ext cx="3657600" cy="322729"/>
          </a:xfrm>
          <a:prstGeom prst="rect">
            <a:avLst/>
          </a:prstGeom>
          <a:solidFill>
            <a:schemeClr val="accent3">
              <a:lumMod val="60000"/>
              <a:lumOff val="40000"/>
            </a:schemeClr>
          </a:solidFill>
        </p:spPr>
        <p:txBody>
          <a:bodyPr tIns="0" bIns="0" anchor="ctr" anchorCtr="0">
            <a:noAutofit/>
          </a:bodyPr>
          <a:lstStyle>
            <a:lvl1pPr marL="0" indent="0" algn="ctr">
              <a:spcBef>
                <a:spcPts val="0"/>
              </a:spcBef>
              <a:buNone/>
              <a:defRPr sz="18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2 Inhalte, oben und unten">
    <p:spTree>
      <p:nvGrpSpPr>
        <p:cNvPr id="1" name=""/>
        <p:cNvGrpSpPr/>
        <p:nvPr/>
      </p:nvGrpSpPr>
      <p:grpSpPr>
        <a:xfrm>
          <a:off x="0" y="0"/>
          <a:ext cx="0" cy="0"/>
          <a:chOff x="0" y="0"/>
          <a:chExt cx="0" cy="0"/>
        </a:xfrm>
      </p:grpSpPr>
      <p:sp>
        <p:nvSpPr>
          <p:cNvPr id="10" name="TextBox 9"/>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2" name="Title 1"/>
          <p:cNvSpPr>
            <a:spLocks noGrp="1"/>
          </p:cNvSpPr>
          <p:nvPr>
            <p:ph type="title"/>
          </p:nvPr>
        </p:nvSpPr>
        <p:spPr/>
        <p:txBody>
          <a:bodyPr/>
          <a:lstStyle/>
          <a:p>
            <a:r>
              <a:rPr lang="de-DE" smtClean="0"/>
              <a:t>Mastertitelformat bearbeiten</a:t>
            </a:r>
            <a:endParaRPr/>
          </a:p>
        </p:txBody>
      </p:sp>
      <p:sp>
        <p:nvSpPr>
          <p:cNvPr id="3" name="Content Placeholder 2"/>
          <p:cNvSpPr>
            <a:spLocks noGrp="1"/>
          </p:cNvSpPr>
          <p:nvPr>
            <p:ph sz="half" idx="1"/>
          </p:nvPr>
        </p:nvSpPr>
        <p:spPr>
          <a:xfrm>
            <a:off x="498517" y="1985963"/>
            <a:ext cx="7569157"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dirty="0"/>
          </a:p>
        </p:txBody>
      </p:sp>
      <p:sp>
        <p:nvSpPr>
          <p:cNvPr id="5" name="Date Placeholder 4"/>
          <p:cNvSpPr>
            <a:spLocks noGrp="1"/>
          </p:cNvSpPr>
          <p:nvPr>
            <p:ph type="dt" sz="half" idx="10"/>
          </p:nvPr>
        </p:nvSpPr>
        <p:spPr/>
        <p:txBody>
          <a:bodyPr/>
          <a:lstStyle/>
          <a:p>
            <a:fld id="{4963C972-8220-0345-8D49-855729D00F42}" type="datetimeFigureOut">
              <a:rPr lang="de-DE" smtClean="0"/>
              <a:t>15.10.2015</a:t>
            </a:fld>
            <a:endParaRPr lang="de-DE"/>
          </a:p>
        </p:txBody>
      </p:sp>
      <p:sp>
        <p:nvSpPr>
          <p:cNvPr id="6" name="Footer Placeholder 5"/>
          <p:cNvSpPr>
            <a:spLocks noGrp="1"/>
          </p:cNvSpPr>
          <p:nvPr>
            <p:ph type="ftr" sz="quarter" idx="11"/>
          </p:nvPr>
        </p:nvSpPr>
        <p:spPr/>
        <p:txBody>
          <a:bodyPr/>
          <a:lstStyle/>
          <a:p>
            <a:endParaRPr lang="de-DE"/>
          </a:p>
        </p:txBody>
      </p:sp>
      <p:sp>
        <p:nvSpPr>
          <p:cNvPr id="13" name="Content Placeholder 2"/>
          <p:cNvSpPr>
            <a:spLocks noGrp="1"/>
          </p:cNvSpPr>
          <p:nvPr>
            <p:ph sz="half" idx="14"/>
          </p:nvPr>
        </p:nvSpPr>
        <p:spPr>
          <a:xfrm>
            <a:off x="498517" y="4164965"/>
            <a:ext cx="7569157"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dirty="0"/>
          </a:p>
        </p:txBody>
      </p:sp>
      <p:sp>
        <p:nvSpPr>
          <p:cNvPr id="14" name="Rectangle 13"/>
          <p:cNvSpPr/>
          <p:nvPr/>
        </p:nvSpPr>
        <p:spPr>
          <a:xfrm>
            <a:off x="8166847" y="282574"/>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5" name="Slide Number Placeholder 6"/>
          <p:cNvSpPr>
            <a:spLocks noGrp="1"/>
          </p:cNvSpPr>
          <p:nvPr>
            <p:ph type="sldNum" sz="quarter" idx="12"/>
          </p:nvPr>
        </p:nvSpPr>
        <p:spPr>
          <a:xfrm>
            <a:off x="8305800" y="242234"/>
            <a:ext cx="554038" cy="365125"/>
          </a:xfrm>
        </p:spPr>
        <p:txBody>
          <a:bodyPr/>
          <a:lstStyle/>
          <a:p>
            <a:fld id="{8AC1F030-D5A5-3248-BDCF-4C957459CD1C}" type="slidenum">
              <a:rPr lang="de-DE" smtClean="0"/>
              <a:t>‹Nr.›</a:t>
            </a:fld>
            <a:endParaRPr lang="de-D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3 Inhalte">
    <p:spTree>
      <p:nvGrpSpPr>
        <p:cNvPr id="1" name=""/>
        <p:cNvGrpSpPr/>
        <p:nvPr/>
      </p:nvGrpSpPr>
      <p:grpSpPr>
        <a:xfrm>
          <a:off x="0" y="0"/>
          <a:ext cx="0" cy="0"/>
          <a:chOff x="0" y="0"/>
          <a:chExt cx="0" cy="0"/>
        </a:xfrm>
      </p:grpSpPr>
      <p:sp>
        <p:nvSpPr>
          <p:cNvPr id="8" name="Rectangle 7"/>
          <p:cNvSpPr/>
          <p:nvPr/>
        </p:nvSpPr>
        <p:spPr>
          <a:xfrm>
            <a:off x="8166847" y="282574"/>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TextBox 9"/>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2" name="Title 1"/>
          <p:cNvSpPr>
            <a:spLocks noGrp="1"/>
          </p:cNvSpPr>
          <p:nvPr>
            <p:ph type="title"/>
          </p:nvPr>
        </p:nvSpPr>
        <p:spPr/>
        <p:txBody>
          <a:bodyPr/>
          <a:lstStyle/>
          <a:p>
            <a:r>
              <a:rPr lang="de-DE" smtClean="0"/>
              <a:t>Mastertitelformat bearbeiten</a:t>
            </a:r>
            <a:endParaRPr/>
          </a:p>
        </p:txBody>
      </p:sp>
      <p:sp>
        <p:nvSpPr>
          <p:cNvPr id="3" name="Content Placeholder 2"/>
          <p:cNvSpPr>
            <a:spLocks noGrp="1"/>
          </p:cNvSpPr>
          <p:nvPr>
            <p:ph sz="half" idx="1"/>
          </p:nvPr>
        </p:nvSpPr>
        <p:spPr>
          <a:xfrm>
            <a:off x="4410075" y="1985963"/>
            <a:ext cx="3657600"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dirty="0"/>
          </a:p>
        </p:txBody>
      </p:sp>
      <p:sp>
        <p:nvSpPr>
          <p:cNvPr id="5" name="Date Placeholder 4"/>
          <p:cNvSpPr>
            <a:spLocks noGrp="1"/>
          </p:cNvSpPr>
          <p:nvPr>
            <p:ph type="dt" sz="half" idx="10"/>
          </p:nvPr>
        </p:nvSpPr>
        <p:spPr/>
        <p:txBody>
          <a:bodyPr/>
          <a:lstStyle/>
          <a:p>
            <a:fld id="{4963C972-8220-0345-8D49-855729D00F42}" type="datetimeFigureOut">
              <a:rPr lang="de-DE" smtClean="0"/>
              <a:t>15.10.2015</a:t>
            </a:fld>
            <a:endParaRPr lang="de-DE"/>
          </a:p>
        </p:txBody>
      </p:sp>
      <p:sp>
        <p:nvSpPr>
          <p:cNvPr id="6" name="Footer Placeholder 5"/>
          <p:cNvSpPr>
            <a:spLocks noGrp="1"/>
          </p:cNvSpPr>
          <p:nvPr>
            <p:ph type="ftr" sz="quarter" idx="11"/>
          </p:nvPr>
        </p:nvSpPr>
        <p:spPr/>
        <p:txBody>
          <a:bodyPr/>
          <a:lstStyle/>
          <a:p>
            <a:endParaRPr lang="de-DE"/>
          </a:p>
        </p:txBody>
      </p:sp>
      <p:sp>
        <p:nvSpPr>
          <p:cNvPr id="7" name="Slide Number Placeholder 6"/>
          <p:cNvSpPr>
            <a:spLocks noGrp="1"/>
          </p:cNvSpPr>
          <p:nvPr>
            <p:ph type="sldNum" sz="quarter" idx="12"/>
          </p:nvPr>
        </p:nvSpPr>
        <p:spPr/>
        <p:txBody>
          <a:bodyPr/>
          <a:lstStyle/>
          <a:p>
            <a:fld id="{8AC1F030-D5A5-3248-BDCF-4C957459CD1C}" type="slidenum">
              <a:rPr lang="de-DE" smtClean="0"/>
              <a:t>‹Nr.›</a:t>
            </a:fld>
            <a:endParaRPr lang="de-DE"/>
          </a:p>
        </p:txBody>
      </p:sp>
      <p:sp>
        <p:nvSpPr>
          <p:cNvPr id="11" name="Content Placeholder 2"/>
          <p:cNvSpPr>
            <a:spLocks noGrp="1"/>
          </p:cNvSpPr>
          <p:nvPr>
            <p:ph sz="half" idx="15"/>
          </p:nvPr>
        </p:nvSpPr>
        <p:spPr>
          <a:xfrm>
            <a:off x="498518" y="1985963"/>
            <a:ext cx="3657600" cy="41402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dirty="0"/>
          </a:p>
        </p:txBody>
      </p:sp>
      <p:sp>
        <p:nvSpPr>
          <p:cNvPr id="13" name="Content Placeholder 2"/>
          <p:cNvSpPr>
            <a:spLocks noGrp="1"/>
          </p:cNvSpPr>
          <p:nvPr>
            <p:ph sz="half" idx="16"/>
          </p:nvPr>
        </p:nvSpPr>
        <p:spPr>
          <a:xfrm>
            <a:off x="4410075" y="4169664"/>
            <a:ext cx="3657600"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4 Inhalte">
    <p:spTree>
      <p:nvGrpSpPr>
        <p:cNvPr id="1" name=""/>
        <p:cNvGrpSpPr/>
        <p:nvPr/>
      </p:nvGrpSpPr>
      <p:grpSpPr>
        <a:xfrm>
          <a:off x="0" y="0"/>
          <a:ext cx="0" cy="0"/>
          <a:chOff x="0" y="0"/>
          <a:chExt cx="0" cy="0"/>
        </a:xfrm>
      </p:grpSpPr>
      <p:sp>
        <p:nvSpPr>
          <p:cNvPr id="8" name="Rectangle 7"/>
          <p:cNvSpPr/>
          <p:nvPr/>
        </p:nvSpPr>
        <p:spPr>
          <a:xfrm>
            <a:off x="8166847" y="282574"/>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TextBox 9"/>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2" name="Title 1"/>
          <p:cNvSpPr>
            <a:spLocks noGrp="1"/>
          </p:cNvSpPr>
          <p:nvPr>
            <p:ph type="title"/>
          </p:nvPr>
        </p:nvSpPr>
        <p:spPr/>
        <p:txBody>
          <a:bodyPr/>
          <a:lstStyle/>
          <a:p>
            <a:r>
              <a:rPr lang="de-DE" smtClean="0"/>
              <a:t>Mastertitelformat bearbeiten</a:t>
            </a:r>
            <a:endParaRPr/>
          </a:p>
        </p:txBody>
      </p:sp>
      <p:sp>
        <p:nvSpPr>
          <p:cNvPr id="5" name="Date Placeholder 4"/>
          <p:cNvSpPr>
            <a:spLocks noGrp="1"/>
          </p:cNvSpPr>
          <p:nvPr>
            <p:ph type="dt" sz="half" idx="10"/>
          </p:nvPr>
        </p:nvSpPr>
        <p:spPr/>
        <p:txBody>
          <a:bodyPr/>
          <a:lstStyle/>
          <a:p>
            <a:fld id="{4963C972-8220-0345-8D49-855729D00F42}" type="datetimeFigureOut">
              <a:rPr lang="de-DE" smtClean="0"/>
              <a:t>15.10.2015</a:t>
            </a:fld>
            <a:endParaRPr lang="de-DE"/>
          </a:p>
        </p:txBody>
      </p:sp>
      <p:sp>
        <p:nvSpPr>
          <p:cNvPr id="6" name="Footer Placeholder 5"/>
          <p:cNvSpPr>
            <a:spLocks noGrp="1"/>
          </p:cNvSpPr>
          <p:nvPr>
            <p:ph type="ftr" sz="quarter" idx="11"/>
          </p:nvPr>
        </p:nvSpPr>
        <p:spPr/>
        <p:txBody>
          <a:bodyPr/>
          <a:lstStyle/>
          <a:p>
            <a:endParaRPr lang="de-DE"/>
          </a:p>
        </p:txBody>
      </p:sp>
      <p:sp>
        <p:nvSpPr>
          <p:cNvPr id="7" name="Slide Number Placeholder 6"/>
          <p:cNvSpPr>
            <a:spLocks noGrp="1"/>
          </p:cNvSpPr>
          <p:nvPr>
            <p:ph type="sldNum" sz="quarter" idx="12"/>
          </p:nvPr>
        </p:nvSpPr>
        <p:spPr/>
        <p:txBody>
          <a:bodyPr/>
          <a:lstStyle/>
          <a:p>
            <a:fld id="{8AC1F030-D5A5-3248-BDCF-4C957459CD1C}" type="slidenum">
              <a:rPr lang="de-DE" smtClean="0"/>
              <a:t>‹Nr.›</a:t>
            </a:fld>
            <a:endParaRPr lang="de-DE"/>
          </a:p>
        </p:txBody>
      </p:sp>
      <p:sp>
        <p:nvSpPr>
          <p:cNvPr id="12" name="Content Placeholder 2"/>
          <p:cNvSpPr>
            <a:spLocks noGrp="1"/>
          </p:cNvSpPr>
          <p:nvPr>
            <p:ph sz="half" idx="17"/>
          </p:nvPr>
        </p:nvSpPr>
        <p:spPr>
          <a:xfrm>
            <a:off x="502920" y="1985963"/>
            <a:ext cx="3657413"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dirty="0"/>
          </a:p>
        </p:txBody>
      </p:sp>
      <p:sp>
        <p:nvSpPr>
          <p:cNvPr id="14" name="Content Placeholder 2"/>
          <p:cNvSpPr>
            <a:spLocks noGrp="1"/>
          </p:cNvSpPr>
          <p:nvPr>
            <p:ph sz="half" idx="18"/>
          </p:nvPr>
        </p:nvSpPr>
        <p:spPr>
          <a:xfrm>
            <a:off x="502920" y="4164965"/>
            <a:ext cx="3657413"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dirty="0"/>
          </a:p>
        </p:txBody>
      </p:sp>
      <p:sp>
        <p:nvSpPr>
          <p:cNvPr id="15" name="Content Placeholder 2"/>
          <p:cNvSpPr>
            <a:spLocks noGrp="1"/>
          </p:cNvSpPr>
          <p:nvPr>
            <p:ph sz="half" idx="1"/>
          </p:nvPr>
        </p:nvSpPr>
        <p:spPr>
          <a:xfrm>
            <a:off x="4410075" y="1985963"/>
            <a:ext cx="3657600"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dirty="0"/>
          </a:p>
        </p:txBody>
      </p:sp>
      <p:sp>
        <p:nvSpPr>
          <p:cNvPr id="16" name="Content Placeholder 2"/>
          <p:cNvSpPr>
            <a:spLocks noGrp="1"/>
          </p:cNvSpPr>
          <p:nvPr>
            <p:ph sz="half" idx="16"/>
          </p:nvPr>
        </p:nvSpPr>
        <p:spPr>
          <a:xfrm>
            <a:off x="4410075" y="4169664"/>
            <a:ext cx="3657600"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Nur Titel">
    <p:spTree>
      <p:nvGrpSpPr>
        <p:cNvPr id="1" name=""/>
        <p:cNvGrpSpPr/>
        <p:nvPr/>
      </p:nvGrpSpPr>
      <p:grpSpPr>
        <a:xfrm>
          <a:off x="0" y="0"/>
          <a:ext cx="0" cy="0"/>
          <a:chOff x="0" y="0"/>
          <a:chExt cx="0" cy="0"/>
        </a:xfrm>
      </p:grpSpPr>
      <p:sp>
        <p:nvSpPr>
          <p:cNvPr id="6" name="Rectangle 5"/>
          <p:cNvSpPr/>
          <p:nvPr/>
        </p:nvSpPr>
        <p:spPr>
          <a:xfrm>
            <a:off x="8166847" y="282574"/>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8" name="TextBox 7"/>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2" name="Title 1"/>
          <p:cNvSpPr>
            <a:spLocks noGrp="1"/>
          </p:cNvSpPr>
          <p:nvPr>
            <p:ph type="title"/>
          </p:nvPr>
        </p:nvSpPr>
        <p:spPr/>
        <p:txBody>
          <a:bodyPr/>
          <a:lstStyle/>
          <a:p>
            <a:r>
              <a:rPr lang="de-DE" smtClean="0"/>
              <a:t>Mastertitelformat bearbeiten</a:t>
            </a:r>
            <a:endParaRPr/>
          </a:p>
        </p:txBody>
      </p:sp>
      <p:sp>
        <p:nvSpPr>
          <p:cNvPr id="3" name="Date Placeholder 2"/>
          <p:cNvSpPr>
            <a:spLocks noGrp="1"/>
          </p:cNvSpPr>
          <p:nvPr>
            <p:ph type="dt" sz="half" idx="10"/>
          </p:nvPr>
        </p:nvSpPr>
        <p:spPr/>
        <p:txBody>
          <a:bodyPr/>
          <a:lstStyle/>
          <a:p>
            <a:fld id="{4963C972-8220-0345-8D49-855729D00F42}" type="datetimeFigureOut">
              <a:rPr lang="de-DE" smtClean="0"/>
              <a:t>15.10.2015</a:t>
            </a:fld>
            <a:endParaRPr lang="de-DE"/>
          </a:p>
        </p:txBody>
      </p:sp>
      <p:sp>
        <p:nvSpPr>
          <p:cNvPr id="4" name="Footer Placeholder 3"/>
          <p:cNvSpPr>
            <a:spLocks noGrp="1"/>
          </p:cNvSpPr>
          <p:nvPr>
            <p:ph type="ftr" sz="quarter" idx="11"/>
          </p:nvPr>
        </p:nvSpPr>
        <p:spPr/>
        <p:txBody>
          <a:bodyPr/>
          <a:lstStyle/>
          <a:p>
            <a:endParaRPr lang="de-DE"/>
          </a:p>
        </p:txBody>
      </p:sp>
      <p:sp>
        <p:nvSpPr>
          <p:cNvPr id="5" name="Slide Number Placeholder 4"/>
          <p:cNvSpPr>
            <a:spLocks noGrp="1"/>
          </p:cNvSpPr>
          <p:nvPr>
            <p:ph type="sldNum" sz="quarter" idx="12"/>
          </p:nvPr>
        </p:nvSpPr>
        <p:spPr/>
        <p:txBody>
          <a:bodyPr/>
          <a:lstStyle/>
          <a:p>
            <a:fld id="{8AC1F030-D5A5-3248-BDCF-4C957459CD1C}" type="slidenum">
              <a:rPr lang="de-DE" smtClean="0"/>
              <a:t>‹Nr.›</a:t>
            </a:fld>
            <a:endParaRPr lang="de-DE"/>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Leer">
    <p:spTree>
      <p:nvGrpSpPr>
        <p:cNvPr id="1" name=""/>
        <p:cNvGrpSpPr/>
        <p:nvPr/>
      </p:nvGrpSpPr>
      <p:grpSpPr>
        <a:xfrm>
          <a:off x="0" y="0"/>
          <a:ext cx="0" cy="0"/>
          <a:chOff x="0" y="0"/>
          <a:chExt cx="0" cy="0"/>
        </a:xfrm>
      </p:grpSpPr>
      <p:sp>
        <p:nvSpPr>
          <p:cNvPr id="5" name="Rectangle 4"/>
          <p:cNvSpPr/>
          <p:nvPr/>
        </p:nvSpPr>
        <p:spPr>
          <a:xfrm>
            <a:off x="8166847" y="282573"/>
            <a:ext cx="685800" cy="30221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Date Placeholder 1"/>
          <p:cNvSpPr>
            <a:spLocks noGrp="1"/>
          </p:cNvSpPr>
          <p:nvPr>
            <p:ph type="dt" sz="half" idx="10"/>
          </p:nvPr>
        </p:nvSpPr>
        <p:spPr/>
        <p:txBody>
          <a:bodyPr/>
          <a:lstStyle/>
          <a:p>
            <a:fld id="{4963C972-8220-0345-8D49-855729D00F42}" type="datetimeFigureOut">
              <a:rPr lang="de-DE" smtClean="0"/>
              <a:t>15.10.2015</a:t>
            </a:fld>
            <a:endParaRPr lang="de-DE"/>
          </a:p>
        </p:txBody>
      </p:sp>
      <p:sp>
        <p:nvSpPr>
          <p:cNvPr id="3" name="Footer Placeholder 2"/>
          <p:cNvSpPr>
            <a:spLocks noGrp="1"/>
          </p:cNvSpPr>
          <p:nvPr>
            <p:ph type="ftr" sz="quarter" idx="11"/>
          </p:nvPr>
        </p:nvSpPr>
        <p:spPr/>
        <p:txBody>
          <a:bodyPr/>
          <a:lstStyle/>
          <a:p>
            <a:endParaRPr lang="de-DE"/>
          </a:p>
        </p:txBody>
      </p:sp>
      <p:sp>
        <p:nvSpPr>
          <p:cNvPr id="4" name="Slide Number Placeholder 3"/>
          <p:cNvSpPr>
            <a:spLocks noGrp="1"/>
          </p:cNvSpPr>
          <p:nvPr>
            <p:ph type="sldNum" sz="quarter" idx="12"/>
          </p:nvPr>
        </p:nvSpPr>
        <p:spPr/>
        <p:txBody>
          <a:bodyPr/>
          <a:lstStyle/>
          <a:p>
            <a:fld id="{8AC1F030-D5A5-3248-BDCF-4C957459CD1C}" type="slidenum">
              <a:rPr lang="de-DE" smtClean="0"/>
              <a:t>‹Nr.›</a:t>
            </a:fld>
            <a:endParaRPr lang="de-D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8" name="Rectangle 7"/>
          <p:cNvSpPr/>
          <p:nvPr/>
        </p:nvSpPr>
        <p:spPr>
          <a:xfrm>
            <a:off x="282575" y="228600"/>
            <a:ext cx="3451225" cy="63452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380555" y="2571750"/>
            <a:ext cx="3255264" cy="1162050"/>
          </a:xfrm>
        </p:spPr>
        <p:txBody>
          <a:bodyPr anchor="b">
            <a:normAutofit/>
          </a:bodyPr>
          <a:lstStyle>
            <a:lvl1pPr algn="l">
              <a:defRPr sz="2600" b="0">
                <a:solidFill>
                  <a:schemeClr val="bg1"/>
                </a:solidFill>
              </a:defRPr>
            </a:lvl1pPr>
          </a:lstStyle>
          <a:p>
            <a:r>
              <a:rPr lang="de-DE" smtClean="0"/>
              <a:t>Mastertitelformat bearbeiten</a:t>
            </a:r>
            <a:endParaRPr dirty="0"/>
          </a:p>
        </p:txBody>
      </p:sp>
      <p:sp>
        <p:nvSpPr>
          <p:cNvPr id="3" name="Content Placeholder 2"/>
          <p:cNvSpPr>
            <a:spLocks noGrp="1"/>
          </p:cNvSpPr>
          <p:nvPr>
            <p:ph idx="1"/>
          </p:nvPr>
        </p:nvSpPr>
        <p:spPr>
          <a:xfrm>
            <a:off x="4168775" y="273050"/>
            <a:ext cx="4597399" cy="5853113"/>
          </a:xfrm>
        </p:spPr>
        <p:txBody>
          <a:bodyPr>
            <a:normAutofit/>
          </a:bodyPr>
          <a:lstStyle>
            <a:lvl1pPr>
              <a:defRPr sz="1800"/>
            </a:lvl1pPr>
            <a:lvl2pPr>
              <a:defRPr sz="1800"/>
            </a:lvl2pPr>
            <a:lvl3pPr>
              <a:defRPr sz="1800"/>
            </a:lvl3pPr>
            <a:lvl4pPr>
              <a:defRPr sz="1800"/>
            </a:lvl4pPr>
            <a:lvl5pPr>
              <a:defRPr sz="1800"/>
            </a:lvl5pPr>
            <a:lvl6pPr>
              <a:defRPr sz="2000"/>
            </a:lvl6pPr>
            <a:lvl7pPr>
              <a:defRPr sz="2000"/>
            </a:lvl7pPr>
            <a:lvl8pPr>
              <a:defRPr sz="2000"/>
            </a:lvl8pPr>
            <a:lvl9pPr>
              <a:defRPr sz="20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dirty="0"/>
          </a:p>
        </p:txBody>
      </p:sp>
      <p:sp>
        <p:nvSpPr>
          <p:cNvPr id="4" name="Text Placeholder 3"/>
          <p:cNvSpPr>
            <a:spLocks noGrp="1"/>
          </p:cNvSpPr>
          <p:nvPr>
            <p:ph type="body" sz="half" idx="2"/>
          </p:nvPr>
        </p:nvSpPr>
        <p:spPr>
          <a:xfrm>
            <a:off x="381093" y="3733800"/>
            <a:ext cx="3255264" cy="2392363"/>
          </a:xfrm>
        </p:spPr>
        <p:txBody>
          <a:bodyPr/>
          <a:lstStyle>
            <a:lvl1pPr marL="0" indent="0">
              <a:spcBef>
                <a:spcPts val="600"/>
              </a:spcBef>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
        <p:nvSpPr>
          <p:cNvPr id="5" name="Date Placeholder 4"/>
          <p:cNvSpPr>
            <a:spLocks noGrp="1"/>
          </p:cNvSpPr>
          <p:nvPr>
            <p:ph type="dt" sz="half" idx="10"/>
          </p:nvPr>
        </p:nvSpPr>
        <p:spPr>
          <a:xfrm>
            <a:off x="7391399" y="6423585"/>
            <a:ext cx="1537447" cy="365125"/>
          </a:xfrm>
        </p:spPr>
        <p:txBody>
          <a:bodyPr/>
          <a:lstStyle/>
          <a:p>
            <a:fld id="{4963C972-8220-0345-8D49-855729D00F42}" type="datetimeFigureOut">
              <a:rPr lang="de-DE" smtClean="0"/>
              <a:t>15.10.2015</a:t>
            </a:fld>
            <a:endParaRPr lang="de-DE"/>
          </a:p>
        </p:txBody>
      </p:sp>
      <p:sp>
        <p:nvSpPr>
          <p:cNvPr id="6" name="Footer Placeholder 5"/>
          <p:cNvSpPr>
            <a:spLocks noGrp="1"/>
          </p:cNvSpPr>
          <p:nvPr>
            <p:ph type="ftr" sz="quarter" idx="11"/>
          </p:nvPr>
        </p:nvSpPr>
        <p:spPr>
          <a:xfrm>
            <a:off x="3859305" y="6423585"/>
            <a:ext cx="3316941" cy="365125"/>
          </a:xfrm>
        </p:spPr>
        <p:txBody>
          <a:bodyPr/>
          <a:lstStyle/>
          <a:p>
            <a:endParaRPr lang="de-DE"/>
          </a:p>
        </p:txBody>
      </p:sp>
      <p:sp>
        <p:nvSpPr>
          <p:cNvPr id="9" name="TextBox 8"/>
          <p:cNvSpPr txBox="1"/>
          <p:nvPr/>
        </p:nvSpPr>
        <p:spPr>
          <a:xfrm>
            <a:off x="424891" y="174812"/>
            <a:ext cx="413309" cy="830997"/>
          </a:xfrm>
          <a:prstGeom prst="rect">
            <a:avLst/>
          </a:prstGeom>
          <a:noFill/>
        </p:spPr>
        <p:txBody>
          <a:bodyPr wrap="square" lIns="0" tIns="0" rIns="0" bIns="0" rtlCol="0">
            <a:spAutoFit/>
          </a:bodyPr>
          <a:lstStyle/>
          <a:p>
            <a:r>
              <a:rPr sz="5400" b="1">
                <a:solidFill>
                  <a:schemeClr val="accent1">
                    <a:lumMod val="60000"/>
                    <a:lumOff val="40000"/>
                  </a:schemeClr>
                </a:solidFil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11" name="Rectangle 10"/>
          <p:cNvSpPr/>
          <p:nvPr/>
        </p:nvSpPr>
        <p:spPr>
          <a:xfrm>
            <a:off x="8166847" y="282573"/>
            <a:ext cx="685800" cy="30221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4169404" y="3124200"/>
            <a:ext cx="3898272" cy="871538"/>
          </a:xfrm>
        </p:spPr>
        <p:txBody>
          <a:bodyPr anchor="b">
            <a:normAutofit/>
          </a:bodyPr>
          <a:lstStyle>
            <a:lvl1pPr algn="l">
              <a:defRPr sz="2600" b="0"/>
            </a:lvl1pPr>
          </a:lstStyle>
          <a:p>
            <a:r>
              <a:rPr lang="de-DE" smtClean="0"/>
              <a:t>Mastertitelformat bearbeiten</a:t>
            </a:r>
            <a:endParaRPr/>
          </a:p>
        </p:txBody>
      </p:sp>
      <p:sp>
        <p:nvSpPr>
          <p:cNvPr id="3" name="Picture Placeholder 2"/>
          <p:cNvSpPr>
            <a:spLocks noGrp="1"/>
          </p:cNvSpPr>
          <p:nvPr>
            <p:ph type="pic" idx="1"/>
          </p:nvPr>
        </p:nvSpPr>
        <p:spPr>
          <a:xfrm>
            <a:off x="277906" y="228600"/>
            <a:ext cx="3460658" cy="6345238"/>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e-DE" smtClean="0"/>
              <a:t>Bild auf Platzhalter ziehen oder durch Klicken auf Symbol hinzufügen</a:t>
            </a:r>
            <a:endParaRPr/>
          </a:p>
        </p:txBody>
      </p:sp>
      <p:sp>
        <p:nvSpPr>
          <p:cNvPr id="4" name="Text Placeholder 3"/>
          <p:cNvSpPr>
            <a:spLocks noGrp="1"/>
          </p:cNvSpPr>
          <p:nvPr>
            <p:ph type="body" sz="half" idx="2"/>
          </p:nvPr>
        </p:nvSpPr>
        <p:spPr>
          <a:xfrm>
            <a:off x="4169404" y="3995737"/>
            <a:ext cx="3898272" cy="2147888"/>
          </a:xfrm>
        </p:spPr>
        <p:txBody>
          <a:bodyPr/>
          <a:lstStyle>
            <a:lvl1pPr marL="0" indent="0">
              <a:spcBef>
                <a:spcPts val="600"/>
              </a:spcBef>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
        <p:nvSpPr>
          <p:cNvPr id="5" name="Date Placeholder 4"/>
          <p:cNvSpPr>
            <a:spLocks noGrp="1"/>
          </p:cNvSpPr>
          <p:nvPr>
            <p:ph type="dt" sz="half" idx="10"/>
          </p:nvPr>
        </p:nvSpPr>
        <p:spPr>
          <a:xfrm>
            <a:off x="7391399" y="6423585"/>
            <a:ext cx="1537447" cy="365125"/>
          </a:xfrm>
        </p:spPr>
        <p:txBody>
          <a:bodyPr/>
          <a:lstStyle/>
          <a:p>
            <a:fld id="{4963C972-8220-0345-8D49-855729D00F42}" type="datetimeFigureOut">
              <a:rPr lang="de-DE" smtClean="0"/>
              <a:t>15.10.2015</a:t>
            </a:fld>
            <a:endParaRPr lang="de-DE"/>
          </a:p>
        </p:txBody>
      </p:sp>
      <p:sp>
        <p:nvSpPr>
          <p:cNvPr id="6" name="Footer Placeholder 5"/>
          <p:cNvSpPr>
            <a:spLocks noGrp="1"/>
          </p:cNvSpPr>
          <p:nvPr>
            <p:ph type="ftr" sz="quarter" idx="11"/>
          </p:nvPr>
        </p:nvSpPr>
        <p:spPr>
          <a:xfrm>
            <a:off x="4191000" y="6423585"/>
            <a:ext cx="3005138" cy="365125"/>
          </a:xfrm>
        </p:spPr>
        <p:txBody>
          <a:bodyPr/>
          <a:lstStyle/>
          <a:p>
            <a:endParaRPr lang="de-DE"/>
          </a:p>
        </p:txBody>
      </p:sp>
      <p:sp>
        <p:nvSpPr>
          <p:cNvPr id="7" name="Slide Number Placeholder 6"/>
          <p:cNvSpPr>
            <a:spLocks noGrp="1"/>
          </p:cNvSpPr>
          <p:nvPr>
            <p:ph type="sldNum" sz="quarter" idx="12"/>
          </p:nvPr>
        </p:nvSpPr>
        <p:spPr/>
        <p:txBody>
          <a:bodyPr/>
          <a:lstStyle/>
          <a:p>
            <a:fld id="{8AC1F030-D5A5-3248-BDCF-4C957459CD1C}" type="slidenum">
              <a:rPr lang="de-DE" smtClean="0"/>
              <a:t>‹Nr.›</a:t>
            </a:fld>
            <a:endParaRPr lang="de-DE"/>
          </a:p>
        </p:txBody>
      </p:sp>
      <p:sp>
        <p:nvSpPr>
          <p:cNvPr id="10" name="TextBox 9"/>
          <p:cNvSpPr txBox="1"/>
          <p:nvPr/>
        </p:nvSpPr>
        <p:spPr>
          <a:xfrm>
            <a:off x="3990110" y="3370730"/>
            <a:ext cx="220568" cy="369332"/>
          </a:xfrm>
          <a:prstGeom prst="rect">
            <a:avLst/>
          </a:prstGeom>
          <a:noFill/>
        </p:spPr>
        <p:txBody>
          <a:bodyPr wrap="square" lIns="0" tIns="0" rIns="0" bIns="0" rtlCol="0">
            <a:spAutoFit/>
          </a:bodyPr>
          <a:lstStyle/>
          <a:p>
            <a:r>
              <a:rPr sz="2400" b="1" baseline="0">
                <a:solidFill>
                  <a:schemeClr val="accent1">
                    <a:lumMod val="60000"/>
                    <a:lumOff val="40000"/>
                  </a:schemeClr>
                </a:solidFill>
              </a:rPr>
              <a:t>+ </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picTx" preserve="1">
  <p:cSld name="Bild über Beschriftung">
    <p:spTree>
      <p:nvGrpSpPr>
        <p:cNvPr id="1" name=""/>
        <p:cNvGrpSpPr/>
        <p:nvPr/>
      </p:nvGrpSpPr>
      <p:grpSpPr>
        <a:xfrm>
          <a:off x="0" y="0"/>
          <a:ext cx="0" cy="0"/>
          <a:chOff x="0" y="0"/>
          <a:chExt cx="0" cy="0"/>
        </a:xfrm>
      </p:grpSpPr>
      <p:sp>
        <p:nvSpPr>
          <p:cNvPr id="2" name="Title 1"/>
          <p:cNvSpPr>
            <a:spLocks noGrp="1"/>
          </p:cNvSpPr>
          <p:nvPr>
            <p:ph type="title"/>
          </p:nvPr>
        </p:nvSpPr>
        <p:spPr>
          <a:xfrm>
            <a:off x="506505" y="4424082"/>
            <a:ext cx="6191157" cy="833718"/>
          </a:xfrm>
        </p:spPr>
        <p:txBody>
          <a:bodyPr anchor="b">
            <a:normAutofit/>
          </a:bodyPr>
          <a:lstStyle>
            <a:lvl1pPr algn="l">
              <a:defRPr sz="2600" b="0"/>
            </a:lvl1pPr>
          </a:lstStyle>
          <a:p>
            <a:r>
              <a:rPr lang="de-DE" smtClean="0"/>
              <a:t>Mastertitelformat bearbeiten</a:t>
            </a:r>
            <a:endParaRPr/>
          </a:p>
        </p:txBody>
      </p:sp>
      <p:sp>
        <p:nvSpPr>
          <p:cNvPr id="3" name="Picture Placeholder 2"/>
          <p:cNvSpPr>
            <a:spLocks noGrp="1"/>
          </p:cNvSpPr>
          <p:nvPr>
            <p:ph type="pic" idx="1"/>
          </p:nvPr>
        </p:nvSpPr>
        <p:spPr>
          <a:xfrm>
            <a:off x="277905" y="228600"/>
            <a:ext cx="6378389" cy="4187952"/>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e-DE" smtClean="0"/>
              <a:t>Bild auf Platzhalter ziehen oder durch Klicken auf Symbol hinzufügen</a:t>
            </a:r>
            <a:endParaRPr/>
          </a:p>
        </p:txBody>
      </p:sp>
      <p:sp>
        <p:nvSpPr>
          <p:cNvPr id="4" name="Text Placeholder 3"/>
          <p:cNvSpPr>
            <a:spLocks noGrp="1"/>
          </p:cNvSpPr>
          <p:nvPr>
            <p:ph type="body" sz="half" idx="2"/>
          </p:nvPr>
        </p:nvSpPr>
        <p:spPr>
          <a:xfrm>
            <a:off x="506505" y="5257799"/>
            <a:ext cx="6191157" cy="885825"/>
          </a:xfrm>
        </p:spPr>
        <p:txBody>
          <a:bodyPr/>
          <a:lstStyle>
            <a:lvl1pPr marL="0" indent="0">
              <a:spcBef>
                <a:spcPts val="300"/>
              </a:spcBef>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
        <p:nvSpPr>
          <p:cNvPr id="5" name="Date Placeholder 4"/>
          <p:cNvSpPr>
            <a:spLocks noGrp="1"/>
          </p:cNvSpPr>
          <p:nvPr>
            <p:ph type="dt" sz="half" idx="10"/>
          </p:nvPr>
        </p:nvSpPr>
        <p:spPr/>
        <p:txBody>
          <a:bodyPr/>
          <a:lstStyle/>
          <a:p>
            <a:fld id="{4963C972-8220-0345-8D49-855729D00F42}" type="datetimeFigureOut">
              <a:rPr lang="de-DE" smtClean="0"/>
              <a:t>15.10.2015</a:t>
            </a:fld>
            <a:endParaRPr lang="de-DE"/>
          </a:p>
        </p:txBody>
      </p:sp>
      <p:sp>
        <p:nvSpPr>
          <p:cNvPr id="6" name="Footer Placeholder 5"/>
          <p:cNvSpPr>
            <a:spLocks noGrp="1"/>
          </p:cNvSpPr>
          <p:nvPr>
            <p:ph type="ftr" sz="quarter" idx="11"/>
          </p:nvPr>
        </p:nvSpPr>
        <p:spPr/>
        <p:txBody>
          <a:bodyPr/>
          <a:lstStyle/>
          <a:p>
            <a:endParaRPr lang="de-DE"/>
          </a:p>
        </p:txBody>
      </p:sp>
      <p:sp>
        <p:nvSpPr>
          <p:cNvPr id="7" name="Slide Number Placeholder 6"/>
          <p:cNvSpPr>
            <a:spLocks noGrp="1"/>
          </p:cNvSpPr>
          <p:nvPr>
            <p:ph type="sldNum" sz="quarter" idx="12"/>
          </p:nvPr>
        </p:nvSpPr>
        <p:spPr/>
        <p:txBody>
          <a:bodyPr/>
          <a:lstStyle/>
          <a:p>
            <a:fld id="{8AC1F030-D5A5-3248-BDCF-4C957459CD1C}" type="slidenum">
              <a:rPr lang="de-DE" smtClean="0"/>
              <a:t>‹Nr.›</a:t>
            </a:fld>
            <a:endParaRPr lang="de-DE"/>
          </a:p>
        </p:txBody>
      </p:sp>
      <p:sp>
        <p:nvSpPr>
          <p:cNvPr id="8" name="Rectangle 7"/>
          <p:cNvSpPr/>
          <p:nvPr/>
        </p:nvSpPr>
        <p:spPr>
          <a:xfrm>
            <a:off x="6802438" y="228600"/>
            <a:ext cx="2057400" cy="203911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9" name="Rectangle 8"/>
          <p:cNvSpPr/>
          <p:nvPr/>
        </p:nvSpPr>
        <p:spPr>
          <a:xfrm>
            <a:off x="6802438" y="2377440"/>
            <a:ext cx="2057400" cy="20391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TextBox 9"/>
          <p:cNvSpPr txBox="1"/>
          <p:nvPr/>
        </p:nvSpPr>
        <p:spPr>
          <a:xfrm>
            <a:off x="327212" y="4632792"/>
            <a:ext cx="220568" cy="369332"/>
          </a:xfrm>
          <a:prstGeom prst="rect">
            <a:avLst/>
          </a:prstGeom>
          <a:noFill/>
        </p:spPr>
        <p:txBody>
          <a:bodyPr wrap="square" lIns="0" tIns="0" rIns="0" bIns="0" rtlCol="0">
            <a:spAutoFit/>
          </a:bodyPr>
          <a:lstStyle/>
          <a:p>
            <a:r>
              <a:rPr sz="2400" b="1" baseline="0">
                <a:solidFill>
                  <a:schemeClr val="accent1">
                    <a:lumMod val="60000"/>
                    <a:lumOff val="40000"/>
                  </a:schemeClr>
                </a:solidFill>
              </a:rPr>
              <a:t>+ </a:t>
            </a: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2 Bilder mit Beschriftung">
    <p:spTree>
      <p:nvGrpSpPr>
        <p:cNvPr id="1" name=""/>
        <p:cNvGrpSpPr/>
        <p:nvPr/>
      </p:nvGrpSpPr>
      <p:grpSpPr>
        <a:xfrm>
          <a:off x="0" y="0"/>
          <a:ext cx="0" cy="0"/>
          <a:chOff x="0" y="0"/>
          <a:chExt cx="0" cy="0"/>
        </a:xfrm>
      </p:grpSpPr>
      <p:sp>
        <p:nvSpPr>
          <p:cNvPr id="8" name="Rectangle 7"/>
          <p:cNvSpPr/>
          <p:nvPr/>
        </p:nvSpPr>
        <p:spPr>
          <a:xfrm>
            <a:off x="282574" y="228600"/>
            <a:ext cx="6387167" cy="63452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380554" y="2571750"/>
            <a:ext cx="6181611" cy="1162050"/>
          </a:xfrm>
        </p:spPr>
        <p:txBody>
          <a:bodyPr anchor="b">
            <a:normAutofit/>
          </a:bodyPr>
          <a:lstStyle>
            <a:lvl1pPr algn="l">
              <a:defRPr sz="2600" b="0">
                <a:solidFill>
                  <a:schemeClr val="bg1"/>
                </a:solidFill>
              </a:defRPr>
            </a:lvl1pPr>
          </a:lstStyle>
          <a:p>
            <a:r>
              <a:rPr lang="de-DE" smtClean="0"/>
              <a:t>Mastertitelformat bearbeiten</a:t>
            </a:r>
            <a:endParaRPr/>
          </a:p>
        </p:txBody>
      </p:sp>
      <p:sp>
        <p:nvSpPr>
          <p:cNvPr id="4" name="Text Placeholder 3"/>
          <p:cNvSpPr>
            <a:spLocks noGrp="1"/>
          </p:cNvSpPr>
          <p:nvPr>
            <p:ph type="body" sz="half" idx="2"/>
          </p:nvPr>
        </p:nvSpPr>
        <p:spPr>
          <a:xfrm>
            <a:off x="381094" y="3733800"/>
            <a:ext cx="6179566" cy="2392363"/>
          </a:xfrm>
        </p:spPr>
        <p:txBody>
          <a:bodyPr/>
          <a:lstStyle>
            <a:lvl1pPr marL="0" indent="0">
              <a:spcBef>
                <a:spcPts val="600"/>
              </a:spcBef>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
        <p:nvSpPr>
          <p:cNvPr id="5" name="Date Placeholder 4"/>
          <p:cNvSpPr>
            <a:spLocks noGrp="1"/>
          </p:cNvSpPr>
          <p:nvPr>
            <p:ph type="dt" sz="half" idx="10"/>
          </p:nvPr>
        </p:nvSpPr>
        <p:spPr>
          <a:xfrm>
            <a:off x="5212262" y="6235607"/>
            <a:ext cx="1348398" cy="365125"/>
          </a:xfrm>
        </p:spPr>
        <p:txBody>
          <a:bodyPr/>
          <a:lstStyle>
            <a:lvl1pPr>
              <a:defRPr>
                <a:solidFill>
                  <a:schemeClr val="bg1"/>
                </a:solidFill>
              </a:defRPr>
            </a:lvl1pPr>
          </a:lstStyle>
          <a:p>
            <a:fld id="{4963C972-8220-0345-8D49-855729D00F42}" type="datetimeFigureOut">
              <a:rPr lang="de-DE" smtClean="0"/>
              <a:t>15.10.2015</a:t>
            </a:fld>
            <a:endParaRPr lang="de-DE"/>
          </a:p>
        </p:txBody>
      </p:sp>
      <p:sp>
        <p:nvSpPr>
          <p:cNvPr id="6" name="Footer Placeholder 5"/>
          <p:cNvSpPr>
            <a:spLocks noGrp="1"/>
          </p:cNvSpPr>
          <p:nvPr>
            <p:ph type="ftr" sz="quarter" idx="11"/>
          </p:nvPr>
        </p:nvSpPr>
        <p:spPr>
          <a:xfrm>
            <a:off x="381095" y="6235607"/>
            <a:ext cx="4648105" cy="365125"/>
          </a:xfrm>
        </p:spPr>
        <p:txBody>
          <a:bodyPr/>
          <a:lstStyle>
            <a:lvl1pPr>
              <a:defRPr>
                <a:solidFill>
                  <a:schemeClr val="bg1"/>
                </a:solidFill>
              </a:defRPr>
            </a:lvl1pPr>
          </a:lstStyle>
          <a:p>
            <a:endParaRPr lang="de-DE"/>
          </a:p>
        </p:txBody>
      </p:sp>
      <p:sp>
        <p:nvSpPr>
          <p:cNvPr id="7" name="Slide Number Placeholder 6"/>
          <p:cNvSpPr>
            <a:spLocks noGrp="1"/>
          </p:cNvSpPr>
          <p:nvPr>
            <p:ph type="sldNum" sz="quarter" idx="12"/>
          </p:nvPr>
        </p:nvSpPr>
        <p:spPr/>
        <p:txBody>
          <a:bodyPr/>
          <a:lstStyle/>
          <a:p>
            <a:fld id="{8AC1F030-D5A5-3248-BDCF-4C957459CD1C}" type="slidenum">
              <a:rPr lang="de-DE" smtClean="0"/>
              <a:t>‹Nr.›</a:t>
            </a:fld>
            <a:endParaRPr lang="de-DE"/>
          </a:p>
        </p:txBody>
      </p:sp>
      <p:sp>
        <p:nvSpPr>
          <p:cNvPr id="9" name="TextBox 8"/>
          <p:cNvSpPr txBox="1"/>
          <p:nvPr/>
        </p:nvSpPr>
        <p:spPr>
          <a:xfrm>
            <a:off x="424891" y="174812"/>
            <a:ext cx="413309" cy="830997"/>
          </a:xfrm>
          <a:prstGeom prst="rect">
            <a:avLst/>
          </a:prstGeom>
          <a:noFill/>
        </p:spPr>
        <p:txBody>
          <a:bodyPr wrap="square" lIns="0" tIns="0" rIns="0" bIns="0" rtlCol="0">
            <a:spAutoFit/>
          </a:bodyPr>
          <a:lstStyle/>
          <a:p>
            <a:r>
              <a:rPr sz="5400" b="1">
                <a:solidFill>
                  <a:schemeClr val="accent1">
                    <a:lumMod val="60000"/>
                    <a:lumOff val="40000"/>
                  </a:schemeClr>
                </a:solidFill>
              </a:rPr>
              <a:t>+</a:t>
            </a:r>
          </a:p>
        </p:txBody>
      </p:sp>
      <p:sp>
        <p:nvSpPr>
          <p:cNvPr id="10" name="Rectangle 9"/>
          <p:cNvSpPr/>
          <p:nvPr/>
        </p:nvSpPr>
        <p:spPr>
          <a:xfrm>
            <a:off x="6802438" y="228600"/>
            <a:ext cx="2057400" cy="203911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Picture Placeholder 12"/>
          <p:cNvSpPr>
            <a:spLocks noGrp="1"/>
          </p:cNvSpPr>
          <p:nvPr>
            <p:ph type="pic" sz="quarter" idx="13"/>
          </p:nvPr>
        </p:nvSpPr>
        <p:spPr>
          <a:xfrm>
            <a:off x="6802438" y="2374940"/>
            <a:ext cx="2057400" cy="2039112"/>
          </a:xfrm>
        </p:spPr>
        <p:txBody>
          <a:bodyPr/>
          <a:lstStyle>
            <a:lvl1pPr>
              <a:buNone/>
              <a:defRPr/>
            </a:lvl1pPr>
          </a:lstStyle>
          <a:p>
            <a:r>
              <a:rPr lang="de-DE" smtClean="0"/>
              <a:t>Bild auf Platzhalter ziehen oder durch Klicken auf Symbol hinzufügen</a:t>
            </a:r>
            <a:endParaRPr/>
          </a:p>
        </p:txBody>
      </p:sp>
      <p:sp>
        <p:nvSpPr>
          <p:cNvPr id="13" name="Picture Placeholder 12"/>
          <p:cNvSpPr>
            <a:spLocks noGrp="1"/>
          </p:cNvSpPr>
          <p:nvPr>
            <p:ph type="pic" sz="quarter" idx="14"/>
          </p:nvPr>
        </p:nvSpPr>
        <p:spPr>
          <a:xfrm>
            <a:off x="6802438" y="4535424"/>
            <a:ext cx="2057400" cy="2039112"/>
          </a:xfrm>
        </p:spPr>
        <p:txBody>
          <a:bodyPr/>
          <a:lstStyle>
            <a:lvl1pPr>
              <a:buNone/>
              <a:defRPr/>
            </a:lvl1pPr>
          </a:lstStyle>
          <a:p>
            <a:r>
              <a:rPr lang="de-DE" smtClean="0"/>
              <a:t>Bild auf Platzhalter ziehen oder durch Klicken auf Symbol hinzufügen</a:t>
            </a:r>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3 Bilder mit Beschriftung">
    <p:spTree>
      <p:nvGrpSpPr>
        <p:cNvPr id="1" name=""/>
        <p:cNvGrpSpPr/>
        <p:nvPr/>
      </p:nvGrpSpPr>
      <p:grpSpPr>
        <a:xfrm>
          <a:off x="0" y="0"/>
          <a:ext cx="0" cy="0"/>
          <a:chOff x="0" y="0"/>
          <a:chExt cx="0" cy="0"/>
        </a:xfrm>
      </p:grpSpPr>
      <p:sp>
        <p:nvSpPr>
          <p:cNvPr id="8" name="Rectangle 7"/>
          <p:cNvSpPr/>
          <p:nvPr/>
        </p:nvSpPr>
        <p:spPr>
          <a:xfrm>
            <a:off x="282575" y="228600"/>
            <a:ext cx="4235450" cy="63452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380554" y="2571750"/>
            <a:ext cx="4016633" cy="1162050"/>
          </a:xfrm>
        </p:spPr>
        <p:txBody>
          <a:bodyPr anchor="b">
            <a:normAutofit/>
          </a:bodyPr>
          <a:lstStyle>
            <a:lvl1pPr algn="l">
              <a:defRPr sz="2600" b="0">
                <a:solidFill>
                  <a:schemeClr val="bg1"/>
                </a:solidFill>
              </a:defRPr>
            </a:lvl1pPr>
          </a:lstStyle>
          <a:p>
            <a:r>
              <a:rPr lang="de-DE" smtClean="0"/>
              <a:t>Mastertitelformat bearbeiten</a:t>
            </a:r>
            <a:endParaRPr/>
          </a:p>
        </p:txBody>
      </p:sp>
      <p:sp>
        <p:nvSpPr>
          <p:cNvPr id="4" name="Text Placeholder 3"/>
          <p:cNvSpPr>
            <a:spLocks noGrp="1"/>
          </p:cNvSpPr>
          <p:nvPr>
            <p:ph type="body" sz="half" idx="2"/>
          </p:nvPr>
        </p:nvSpPr>
        <p:spPr>
          <a:xfrm>
            <a:off x="381094" y="3733800"/>
            <a:ext cx="4015304" cy="2392363"/>
          </a:xfrm>
        </p:spPr>
        <p:txBody>
          <a:bodyPr/>
          <a:lstStyle>
            <a:lvl1pPr marL="0" indent="0">
              <a:spcBef>
                <a:spcPts val="600"/>
              </a:spcBef>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
        <p:nvSpPr>
          <p:cNvPr id="5" name="Date Placeholder 4"/>
          <p:cNvSpPr>
            <a:spLocks noGrp="1"/>
          </p:cNvSpPr>
          <p:nvPr>
            <p:ph type="dt" sz="half" idx="10"/>
          </p:nvPr>
        </p:nvSpPr>
        <p:spPr>
          <a:xfrm>
            <a:off x="3048000" y="6235607"/>
            <a:ext cx="1348398" cy="365125"/>
          </a:xfrm>
        </p:spPr>
        <p:txBody>
          <a:bodyPr/>
          <a:lstStyle>
            <a:lvl1pPr>
              <a:defRPr>
                <a:solidFill>
                  <a:schemeClr val="bg1"/>
                </a:solidFill>
              </a:defRPr>
            </a:lvl1pPr>
          </a:lstStyle>
          <a:p>
            <a:fld id="{4963C972-8220-0345-8D49-855729D00F42}" type="datetimeFigureOut">
              <a:rPr lang="de-DE" smtClean="0"/>
              <a:t>15.10.2015</a:t>
            </a:fld>
            <a:endParaRPr lang="de-DE"/>
          </a:p>
        </p:txBody>
      </p:sp>
      <p:sp>
        <p:nvSpPr>
          <p:cNvPr id="6" name="Footer Placeholder 5"/>
          <p:cNvSpPr>
            <a:spLocks noGrp="1"/>
          </p:cNvSpPr>
          <p:nvPr>
            <p:ph type="ftr" sz="quarter" idx="11"/>
          </p:nvPr>
        </p:nvSpPr>
        <p:spPr>
          <a:xfrm>
            <a:off x="381095" y="6235607"/>
            <a:ext cx="2590705" cy="365125"/>
          </a:xfrm>
        </p:spPr>
        <p:txBody>
          <a:bodyPr/>
          <a:lstStyle>
            <a:lvl1pPr>
              <a:defRPr>
                <a:solidFill>
                  <a:schemeClr val="bg1"/>
                </a:solidFill>
              </a:defRPr>
            </a:lvl1pPr>
          </a:lstStyle>
          <a:p>
            <a:endParaRPr lang="de-DE"/>
          </a:p>
        </p:txBody>
      </p:sp>
      <p:sp>
        <p:nvSpPr>
          <p:cNvPr id="7" name="Slide Number Placeholder 6"/>
          <p:cNvSpPr>
            <a:spLocks noGrp="1"/>
          </p:cNvSpPr>
          <p:nvPr>
            <p:ph type="sldNum" sz="quarter" idx="12"/>
          </p:nvPr>
        </p:nvSpPr>
        <p:spPr/>
        <p:txBody>
          <a:bodyPr/>
          <a:lstStyle/>
          <a:p>
            <a:fld id="{8AC1F030-D5A5-3248-BDCF-4C957459CD1C}" type="slidenum">
              <a:rPr lang="de-DE" smtClean="0"/>
              <a:t>‹Nr.›</a:t>
            </a:fld>
            <a:endParaRPr lang="de-DE"/>
          </a:p>
        </p:txBody>
      </p:sp>
      <p:sp>
        <p:nvSpPr>
          <p:cNvPr id="9" name="TextBox 8"/>
          <p:cNvSpPr txBox="1"/>
          <p:nvPr/>
        </p:nvSpPr>
        <p:spPr>
          <a:xfrm>
            <a:off x="424891" y="174812"/>
            <a:ext cx="413309" cy="830997"/>
          </a:xfrm>
          <a:prstGeom prst="rect">
            <a:avLst/>
          </a:prstGeom>
          <a:noFill/>
        </p:spPr>
        <p:txBody>
          <a:bodyPr wrap="square" lIns="0" tIns="0" rIns="0" bIns="0" rtlCol="0">
            <a:spAutoFit/>
          </a:bodyPr>
          <a:lstStyle/>
          <a:p>
            <a:r>
              <a:rPr sz="5400" b="1">
                <a:solidFill>
                  <a:schemeClr val="accent1">
                    <a:lumMod val="60000"/>
                    <a:lumOff val="40000"/>
                  </a:schemeClr>
                </a:solidFill>
              </a:rPr>
              <a:t>+</a:t>
            </a:r>
          </a:p>
        </p:txBody>
      </p:sp>
      <p:sp>
        <p:nvSpPr>
          <p:cNvPr id="10" name="Rectangle 9"/>
          <p:cNvSpPr/>
          <p:nvPr/>
        </p:nvSpPr>
        <p:spPr>
          <a:xfrm>
            <a:off x="6802438" y="228600"/>
            <a:ext cx="2057400" cy="203911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1" name="Rectangle 10"/>
          <p:cNvSpPr/>
          <p:nvPr/>
        </p:nvSpPr>
        <p:spPr>
          <a:xfrm>
            <a:off x="4624388" y="4534726"/>
            <a:ext cx="2057400" cy="203911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Picture Placeholder 12"/>
          <p:cNvSpPr>
            <a:spLocks noGrp="1"/>
          </p:cNvSpPr>
          <p:nvPr>
            <p:ph type="pic" sz="quarter" idx="13"/>
          </p:nvPr>
        </p:nvSpPr>
        <p:spPr>
          <a:xfrm>
            <a:off x="4624388" y="228600"/>
            <a:ext cx="2057400" cy="2039112"/>
          </a:xfrm>
        </p:spPr>
        <p:txBody>
          <a:bodyPr/>
          <a:lstStyle>
            <a:lvl1pPr>
              <a:buNone/>
              <a:defRPr/>
            </a:lvl1pPr>
          </a:lstStyle>
          <a:p>
            <a:r>
              <a:rPr lang="de-DE" smtClean="0"/>
              <a:t>Bild auf Platzhalter ziehen oder durch Klicken auf Symbol hinzufügen</a:t>
            </a:r>
            <a:endParaRPr/>
          </a:p>
        </p:txBody>
      </p:sp>
      <p:sp>
        <p:nvSpPr>
          <p:cNvPr id="13" name="Picture Placeholder 12"/>
          <p:cNvSpPr>
            <a:spLocks noGrp="1"/>
          </p:cNvSpPr>
          <p:nvPr>
            <p:ph type="pic" sz="quarter" idx="14"/>
          </p:nvPr>
        </p:nvSpPr>
        <p:spPr>
          <a:xfrm>
            <a:off x="4624388" y="2381663"/>
            <a:ext cx="2057400" cy="2039112"/>
          </a:xfrm>
        </p:spPr>
        <p:txBody>
          <a:bodyPr/>
          <a:lstStyle>
            <a:lvl1pPr>
              <a:buNone/>
              <a:defRPr/>
            </a:lvl1pPr>
          </a:lstStyle>
          <a:p>
            <a:r>
              <a:rPr lang="de-DE" smtClean="0"/>
              <a:t>Bild auf Platzhalter ziehen oder durch Klicken auf Symbol hinzufügen</a:t>
            </a:r>
            <a:endParaRPr/>
          </a:p>
        </p:txBody>
      </p:sp>
      <p:sp>
        <p:nvSpPr>
          <p:cNvPr id="14" name="Picture Placeholder 12"/>
          <p:cNvSpPr>
            <a:spLocks noGrp="1"/>
          </p:cNvSpPr>
          <p:nvPr>
            <p:ph type="pic" sz="quarter" idx="15"/>
          </p:nvPr>
        </p:nvSpPr>
        <p:spPr>
          <a:xfrm>
            <a:off x="6803136" y="2381662"/>
            <a:ext cx="2057400" cy="4187952"/>
          </a:xfrm>
        </p:spPr>
        <p:txBody>
          <a:bodyPr/>
          <a:lstStyle>
            <a:lvl1pPr>
              <a:buNone/>
              <a:defRPr/>
            </a:lvl1pPr>
          </a:lstStyle>
          <a:p>
            <a:r>
              <a:rPr lang="de-DE" smtClean="0"/>
              <a:t>Bild auf Platzhalter ziehen oder durch Klicken auf Symbol hinzufügen</a:t>
            </a:r>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3 Bilder mit Beschriftung, Variante">
    <p:spTree>
      <p:nvGrpSpPr>
        <p:cNvPr id="1" name=""/>
        <p:cNvGrpSpPr/>
        <p:nvPr/>
      </p:nvGrpSpPr>
      <p:grpSpPr>
        <a:xfrm>
          <a:off x="0" y="0"/>
          <a:ext cx="0" cy="0"/>
          <a:chOff x="0" y="0"/>
          <a:chExt cx="0" cy="0"/>
        </a:xfrm>
      </p:grpSpPr>
      <p:sp>
        <p:nvSpPr>
          <p:cNvPr id="11" name="Rectangle 10"/>
          <p:cNvSpPr/>
          <p:nvPr/>
        </p:nvSpPr>
        <p:spPr>
          <a:xfrm>
            <a:off x="8166847" y="282573"/>
            <a:ext cx="685800" cy="30221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4953000" y="3124200"/>
            <a:ext cx="3108960" cy="871538"/>
          </a:xfrm>
        </p:spPr>
        <p:txBody>
          <a:bodyPr anchor="b">
            <a:normAutofit/>
          </a:bodyPr>
          <a:lstStyle>
            <a:lvl1pPr algn="l">
              <a:defRPr sz="2600" b="0"/>
            </a:lvl1pPr>
          </a:lstStyle>
          <a:p>
            <a:r>
              <a:rPr lang="de-DE" smtClean="0"/>
              <a:t>Mastertitelformat bearbeiten</a:t>
            </a:r>
            <a:endParaRPr/>
          </a:p>
        </p:txBody>
      </p:sp>
      <p:sp>
        <p:nvSpPr>
          <p:cNvPr id="3" name="Picture Placeholder 2"/>
          <p:cNvSpPr>
            <a:spLocks noGrp="1"/>
          </p:cNvSpPr>
          <p:nvPr>
            <p:ph type="pic" idx="1"/>
          </p:nvPr>
        </p:nvSpPr>
        <p:spPr>
          <a:xfrm>
            <a:off x="277905" y="2365248"/>
            <a:ext cx="4240119" cy="4187952"/>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e-DE" smtClean="0"/>
              <a:t>Bild auf Platzhalter ziehen oder durch Klicken auf Symbol hinzufügen</a:t>
            </a:r>
            <a:endParaRPr/>
          </a:p>
        </p:txBody>
      </p:sp>
      <p:sp>
        <p:nvSpPr>
          <p:cNvPr id="4" name="Text Placeholder 3"/>
          <p:cNvSpPr>
            <a:spLocks noGrp="1"/>
          </p:cNvSpPr>
          <p:nvPr>
            <p:ph type="body" sz="half" idx="2"/>
          </p:nvPr>
        </p:nvSpPr>
        <p:spPr>
          <a:xfrm>
            <a:off x="4953000" y="3995737"/>
            <a:ext cx="3108960" cy="2147888"/>
          </a:xfrm>
        </p:spPr>
        <p:txBody>
          <a:bodyPr/>
          <a:lstStyle>
            <a:lvl1pPr marL="0" indent="0">
              <a:spcBef>
                <a:spcPts val="600"/>
              </a:spcBef>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
        <p:nvSpPr>
          <p:cNvPr id="5" name="Date Placeholder 4"/>
          <p:cNvSpPr>
            <a:spLocks noGrp="1"/>
          </p:cNvSpPr>
          <p:nvPr>
            <p:ph type="dt" sz="half" idx="10"/>
          </p:nvPr>
        </p:nvSpPr>
        <p:spPr>
          <a:xfrm>
            <a:off x="7391399" y="6423585"/>
            <a:ext cx="1537447" cy="365125"/>
          </a:xfrm>
        </p:spPr>
        <p:txBody>
          <a:bodyPr/>
          <a:lstStyle/>
          <a:p>
            <a:fld id="{4963C972-8220-0345-8D49-855729D00F42}" type="datetimeFigureOut">
              <a:rPr lang="de-DE" smtClean="0"/>
              <a:t>15.10.2015</a:t>
            </a:fld>
            <a:endParaRPr lang="de-DE"/>
          </a:p>
        </p:txBody>
      </p:sp>
      <p:sp>
        <p:nvSpPr>
          <p:cNvPr id="6" name="Footer Placeholder 5"/>
          <p:cNvSpPr>
            <a:spLocks noGrp="1"/>
          </p:cNvSpPr>
          <p:nvPr>
            <p:ph type="ftr" sz="quarter" idx="11"/>
          </p:nvPr>
        </p:nvSpPr>
        <p:spPr>
          <a:xfrm>
            <a:off x="4191000" y="6423585"/>
            <a:ext cx="3005138" cy="365125"/>
          </a:xfrm>
        </p:spPr>
        <p:txBody>
          <a:bodyPr/>
          <a:lstStyle/>
          <a:p>
            <a:endParaRPr lang="de-DE"/>
          </a:p>
        </p:txBody>
      </p:sp>
      <p:sp>
        <p:nvSpPr>
          <p:cNvPr id="7" name="Slide Number Placeholder 6"/>
          <p:cNvSpPr>
            <a:spLocks noGrp="1"/>
          </p:cNvSpPr>
          <p:nvPr>
            <p:ph type="sldNum" sz="quarter" idx="12"/>
          </p:nvPr>
        </p:nvSpPr>
        <p:spPr/>
        <p:txBody>
          <a:bodyPr/>
          <a:lstStyle/>
          <a:p>
            <a:fld id="{8AC1F030-D5A5-3248-BDCF-4C957459CD1C}" type="slidenum">
              <a:rPr lang="de-DE" smtClean="0"/>
              <a:t>‹Nr.›</a:t>
            </a:fld>
            <a:endParaRPr lang="de-DE"/>
          </a:p>
        </p:txBody>
      </p:sp>
      <p:sp>
        <p:nvSpPr>
          <p:cNvPr id="10" name="TextBox 9"/>
          <p:cNvSpPr txBox="1"/>
          <p:nvPr/>
        </p:nvSpPr>
        <p:spPr>
          <a:xfrm>
            <a:off x="4750361" y="3370730"/>
            <a:ext cx="220568" cy="369332"/>
          </a:xfrm>
          <a:prstGeom prst="rect">
            <a:avLst/>
          </a:prstGeom>
          <a:noFill/>
        </p:spPr>
        <p:txBody>
          <a:bodyPr wrap="square" lIns="0" tIns="0" rIns="0" bIns="0" rtlCol="0">
            <a:spAutoFit/>
          </a:bodyPr>
          <a:lstStyle/>
          <a:p>
            <a:r>
              <a:rPr sz="2400" b="1" baseline="0">
                <a:solidFill>
                  <a:schemeClr val="accent1">
                    <a:lumMod val="60000"/>
                    <a:lumOff val="40000"/>
                  </a:schemeClr>
                </a:solidFill>
              </a:rPr>
              <a:t>+ </a:t>
            </a:r>
          </a:p>
        </p:txBody>
      </p:sp>
      <p:sp>
        <p:nvSpPr>
          <p:cNvPr id="14" name="Picture Placeholder 12"/>
          <p:cNvSpPr>
            <a:spLocks noGrp="1"/>
          </p:cNvSpPr>
          <p:nvPr>
            <p:ph type="pic" sz="quarter" idx="13"/>
          </p:nvPr>
        </p:nvSpPr>
        <p:spPr>
          <a:xfrm>
            <a:off x="277905" y="228600"/>
            <a:ext cx="2057400" cy="2039112"/>
          </a:xfrm>
        </p:spPr>
        <p:txBody>
          <a:bodyPr/>
          <a:lstStyle>
            <a:lvl1pPr>
              <a:buNone/>
              <a:defRPr/>
            </a:lvl1pPr>
          </a:lstStyle>
          <a:p>
            <a:r>
              <a:rPr lang="de-DE" smtClean="0"/>
              <a:t>Bild auf Platzhalter ziehen oder durch Klicken auf Symbol hinzufügen</a:t>
            </a:r>
            <a:endParaRPr/>
          </a:p>
        </p:txBody>
      </p:sp>
      <p:sp>
        <p:nvSpPr>
          <p:cNvPr id="15" name="Picture Placeholder 12"/>
          <p:cNvSpPr>
            <a:spLocks noGrp="1"/>
          </p:cNvSpPr>
          <p:nvPr>
            <p:ph type="pic" sz="quarter" idx="14"/>
          </p:nvPr>
        </p:nvSpPr>
        <p:spPr>
          <a:xfrm>
            <a:off x="2460625" y="228600"/>
            <a:ext cx="2057400" cy="2039112"/>
          </a:xfrm>
        </p:spPr>
        <p:txBody>
          <a:bodyPr/>
          <a:lstStyle>
            <a:lvl1pPr>
              <a:buNone/>
              <a:defRPr/>
            </a:lvl1pPr>
          </a:lstStyle>
          <a:p>
            <a:r>
              <a:rPr lang="de-DE" smtClean="0"/>
              <a:t>Bild auf Platzhalter ziehen oder durch Klicken auf Symbol hinzufügen</a:t>
            </a:r>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Titel und vertikaler Text">
    <p:spTree>
      <p:nvGrpSpPr>
        <p:cNvPr id="1" name=""/>
        <p:cNvGrpSpPr/>
        <p:nvPr/>
      </p:nvGrpSpPr>
      <p:grpSpPr>
        <a:xfrm>
          <a:off x="0" y="0"/>
          <a:ext cx="0" cy="0"/>
          <a:chOff x="0" y="0"/>
          <a:chExt cx="0" cy="0"/>
        </a:xfrm>
      </p:grpSpPr>
      <p:sp>
        <p:nvSpPr>
          <p:cNvPr id="7" name="Rectangle 6"/>
          <p:cNvSpPr/>
          <p:nvPr/>
        </p:nvSpPr>
        <p:spPr>
          <a:xfrm>
            <a:off x="8166847" y="282574"/>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9" name="TextBox 8"/>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2" name="Title 1"/>
          <p:cNvSpPr>
            <a:spLocks noGrp="1"/>
          </p:cNvSpPr>
          <p:nvPr>
            <p:ph type="title"/>
          </p:nvPr>
        </p:nvSpPr>
        <p:spPr/>
        <p:txBody>
          <a:bodyPr/>
          <a:lstStyle/>
          <a:p>
            <a:r>
              <a:rPr lang="de-DE" smtClean="0"/>
              <a:t>Mastertitelformat bearbeiten</a:t>
            </a:r>
            <a:endParaRPr/>
          </a:p>
        </p:txBody>
      </p:sp>
      <p:sp>
        <p:nvSpPr>
          <p:cNvPr id="3" name="Vertical Text Placeholder 2"/>
          <p:cNvSpPr>
            <a:spLocks noGrp="1"/>
          </p:cNvSpPr>
          <p:nvPr>
            <p:ph type="body" orient="vert" idx="1"/>
          </p:nvPr>
        </p:nvSpPr>
        <p:spPr/>
        <p:txBody>
          <a:bodyPr vert="eaVert"/>
          <a:lstStyle>
            <a:lvl5pPr>
              <a:defRPr/>
            </a:lvl5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dirty="0"/>
          </a:p>
        </p:txBody>
      </p:sp>
      <p:sp>
        <p:nvSpPr>
          <p:cNvPr id="4" name="Date Placeholder 3"/>
          <p:cNvSpPr>
            <a:spLocks noGrp="1"/>
          </p:cNvSpPr>
          <p:nvPr>
            <p:ph type="dt" sz="half" idx="10"/>
          </p:nvPr>
        </p:nvSpPr>
        <p:spPr/>
        <p:txBody>
          <a:bodyPr/>
          <a:lstStyle/>
          <a:p>
            <a:fld id="{4963C972-8220-0345-8D49-855729D00F42}" type="datetimeFigureOut">
              <a:rPr lang="de-DE" smtClean="0"/>
              <a:t>15.10.2015</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8AC1F030-D5A5-3248-BDCF-4C957459CD1C}" type="slidenum">
              <a:rPr lang="de-DE" smtClean="0"/>
              <a:t>‹Nr.›</a:t>
            </a:fld>
            <a:endParaRPr lang="de-DE"/>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Vertikaler Titel und Text">
    <p:spTree>
      <p:nvGrpSpPr>
        <p:cNvPr id="1" name=""/>
        <p:cNvGrpSpPr/>
        <p:nvPr/>
      </p:nvGrpSpPr>
      <p:grpSpPr>
        <a:xfrm>
          <a:off x="0" y="0"/>
          <a:ext cx="0" cy="0"/>
          <a:chOff x="0" y="0"/>
          <a:chExt cx="0" cy="0"/>
        </a:xfrm>
      </p:grpSpPr>
      <p:sp>
        <p:nvSpPr>
          <p:cNvPr id="10" name="Rectangle 9"/>
          <p:cNvSpPr/>
          <p:nvPr/>
        </p:nvSpPr>
        <p:spPr>
          <a:xfrm>
            <a:off x="8166847" y="282573"/>
            <a:ext cx="685800" cy="30221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Vertical Title 1"/>
          <p:cNvSpPr>
            <a:spLocks noGrp="1"/>
          </p:cNvSpPr>
          <p:nvPr>
            <p:ph type="title" orient="vert"/>
          </p:nvPr>
        </p:nvSpPr>
        <p:spPr>
          <a:xfrm>
            <a:off x="7995772" y="954742"/>
            <a:ext cx="681318" cy="5171422"/>
          </a:xfrm>
        </p:spPr>
        <p:txBody>
          <a:bodyPr vert="eaVert" anchor="t" anchorCtr="0"/>
          <a:lstStyle/>
          <a:p>
            <a:r>
              <a:rPr lang="de-DE" smtClean="0"/>
              <a:t>Mastertitelformat bearbeiten</a:t>
            </a:r>
            <a:endParaRPr/>
          </a:p>
        </p:txBody>
      </p:sp>
      <p:sp>
        <p:nvSpPr>
          <p:cNvPr id="3" name="Vertical Text Placeholder 2"/>
          <p:cNvSpPr>
            <a:spLocks noGrp="1"/>
          </p:cNvSpPr>
          <p:nvPr>
            <p:ph type="body" orient="vert" idx="1"/>
          </p:nvPr>
        </p:nvSpPr>
        <p:spPr>
          <a:xfrm>
            <a:off x="457200" y="958756"/>
            <a:ext cx="6858000" cy="5184869"/>
          </a:xfrm>
        </p:spPr>
        <p:txBody>
          <a:bodyPr vert="eaVert"/>
          <a:lstStyle>
            <a:lvl5pPr>
              <a:defRPr/>
            </a:lvl5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dirty="0"/>
          </a:p>
        </p:txBody>
      </p:sp>
      <p:sp>
        <p:nvSpPr>
          <p:cNvPr id="4" name="Date Placeholder 3"/>
          <p:cNvSpPr>
            <a:spLocks noGrp="1"/>
          </p:cNvSpPr>
          <p:nvPr>
            <p:ph type="dt" sz="half" idx="10"/>
          </p:nvPr>
        </p:nvSpPr>
        <p:spPr/>
        <p:txBody>
          <a:bodyPr/>
          <a:lstStyle/>
          <a:p>
            <a:fld id="{4963C972-8220-0345-8D49-855729D00F42}" type="datetimeFigureOut">
              <a:rPr lang="de-DE" smtClean="0"/>
              <a:t>15.10.2015</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8AC1F030-D5A5-3248-BDCF-4C957459CD1C}" type="slidenum">
              <a:rPr lang="de-DE" smtClean="0"/>
              <a:t>‹Nr.›</a:t>
            </a:fld>
            <a:endParaRPr lang="de-DE"/>
          </a:p>
        </p:txBody>
      </p:sp>
      <p:sp>
        <p:nvSpPr>
          <p:cNvPr id="9" name="TextBox 8"/>
          <p:cNvSpPr txBox="1"/>
          <p:nvPr/>
        </p:nvSpPr>
        <p:spPr>
          <a:xfrm rot="16200000">
            <a:off x="8593111" y="561668"/>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98474" y="484094"/>
            <a:ext cx="7556313" cy="1116106"/>
          </a:xfrm>
          <a:prstGeom prst="rect">
            <a:avLst/>
          </a:prstGeom>
        </p:spPr>
        <p:txBody>
          <a:bodyPr vert="horz" lIns="91440" tIns="45720" rIns="91440" bIns="45720" rtlCol="0" anchor="t" anchorCtr="0">
            <a:noAutofit/>
          </a:bodyPr>
          <a:lstStyle/>
          <a:p>
            <a:r>
              <a:rPr lang="de-DE" smtClean="0"/>
              <a:t>Mastertitelformat bearbeiten</a:t>
            </a:r>
            <a:endParaRPr/>
          </a:p>
        </p:txBody>
      </p:sp>
      <p:sp>
        <p:nvSpPr>
          <p:cNvPr id="3" name="Text Placeholder 2"/>
          <p:cNvSpPr>
            <a:spLocks noGrp="1"/>
          </p:cNvSpPr>
          <p:nvPr>
            <p:ph type="body" idx="1"/>
          </p:nvPr>
        </p:nvSpPr>
        <p:spPr>
          <a:xfrm>
            <a:off x="498474" y="1981200"/>
            <a:ext cx="7556313" cy="4144963"/>
          </a:xfrm>
          <a:prstGeom prst="rect">
            <a:avLst/>
          </a:prstGeom>
        </p:spPr>
        <p:txBody>
          <a:bodyPr vert="horz" lIns="91440" tIns="45720" rIns="91440" bIns="45720" rtlCol="0">
            <a:normAutofit/>
          </a:body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dirty="0"/>
          </a:p>
        </p:txBody>
      </p:sp>
      <p:sp>
        <p:nvSpPr>
          <p:cNvPr id="4" name="Date Placeholder 3"/>
          <p:cNvSpPr>
            <a:spLocks noGrp="1"/>
          </p:cNvSpPr>
          <p:nvPr>
            <p:ph type="dt" sz="half" idx="2"/>
          </p:nvPr>
        </p:nvSpPr>
        <p:spPr>
          <a:xfrm>
            <a:off x="6795247" y="6423585"/>
            <a:ext cx="2133600" cy="365125"/>
          </a:xfrm>
          <a:prstGeom prst="rect">
            <a:avLst/>
          </a:prstGeom>
        </p:spPr>
        <p:txBody>
          <a:bodyPr vert="horz" lIns="91440" tIns="45720" rIns="91440" bIns="45720" rtlCol="0" anchor="ctr"/>
          <a:lstStyle>
            <a:lvl1pPr algn="r">
              <a:defRPr sz="1100">
                <a:solidFill>
                  <a:schemeClr val="tx1">
                    <a:lumMod val="65000"/>
                    <a:lumOff val="35000"/>
                  </a:schemeClr>
                </a:solidFill>
              </a:defRPr>
            </a:lvl1pPr>
          </a:lstStyle>
          <a:p>
            <a:fld id="{4963C972-8220-0345-8D49-855729D00F42}" type="datetimeFigureOut">
              <a:rPr lang="de-DE" smtClean="0"/>
              <a:t>15.10.2015</a:t>
            </a:fld>
            <a:endParaRPr lang="de-DE"/>
          </a:p>
        </p:txBody>
      </p:sp>
      <p:sp>
        <p:nvSpPr>
          <p:cNvPr id="5" name="Footer Placeholder 4"/>
          <p:cNvSpPr>
            <a:spLocks noGrp="1"/>
          </p:cNvSpPr>
          <p:nvPr>
            <p:ph type="ftr" sz="quarter" idx="3"/>
          </p:nvPr>
        </p:nvSpPr>
        <p:spPr>
          <a:xfrm>
            <a:off x="201706" y="6423585"/>
            <a:ext cx="6122894" cy="365125"/>
          </a:xfrm>
          <a:prstGeom prst="rect">
            <a:avLst/>
          </a:prstGeom>
        </p:spPr>
        <p:txBody>
          <a:bodyPr vert="horz" lIns="91440" tIns="45720" rIns="91440" bIns="45720" rtlCol="0" anchor="ctr"/>
          <a:lstStyle>
            <a:lvl1pPr algn="l">
              <a:defRPr sz="1100">
                <a:solidFill>
                  <a:schemeClr val="tx1">
                    <a:lumMod val="65000"/>
                    <a:lumOff val="35000"/>
                  </a:schemeClr>
                </a:solidFill>
              </a:defRPr>
            </a:lvl1pPr>
          </a:lstStyle>
          <a:p>
            <a:endParaRPr lang="de-DE"/>
          </a:p>
        </p:txBody>
      </p:sp>
      <p:sp>
        <p:nvSpPr>
          <p:cNvPr id="6" name="Slide Number Placeholder 5"/>
          <p:cNvSpPr>
            <a:spLocks noGrp="1"/>
          </p:cNvSpPr>
          <p:nvPr>
            <p:ph type="sldNum" sz="quarter" idx="4"/>
          </p:nvPr>
        </p:nvSpPr>
        <p:spPr>
          <a:xfrm>
            <a:off x="8305800" y="242234"/>
            <a:ext cx="554038" cy="365125"/>
          </a:xfrm>
          <a:prstGeom prst="rect">
            <a:avLst/>
          </a:prstGeom>
        </p:spPr>
        <p:txBody>
          <a:bodyPr vert="horz" lIns="91440" tIns="45720" rIns="91440" bIns="45720" rtlCol="0" anchor="ctr"/>
          <a:lstStyle>
            <a:lvl1pPr algn="r">
              <a:defRPr sz="1400">
                <a:solidFill>
                  <a:schemeClr val="bg1"/>
                </a:solidFill>
              </a:defRPr>
            </a:lvl1pPr>
          </a:lstStyle>
          <a:p>
            <a:fld id="{8AC1F030-D5A5-3248-BDCF-4C957459CD1C}" type="slidenum">
              <a:rPr lang="de-DE" smtClean="0"/>
              <a:t>‹Nr.›</a:t>
            </a:fld>
            <a:endParaRPr lang="de-DE"/>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6" r:id="rId12"/>
    <p:sldLayoutId id="2147483697" r:id="rId13"/>
    <p:sldLayoutId id="2147483698" r:id="rId14"/>
    <p:sldLayoutId id="2147483699" r:id="rId15"/>
    <p:sldLayoutId id="2147483700" r:id="rId16"/>
    <p:sldLayoutId id="2147483701" r:id="rId17"/>
    <p:sldLayoutId id="2147483702" r:id="rId18"/>
    <p:sldLayoutId id="2147483703" r:id="rId19"/>
    <p:sldLayoutId id="2147483704" r:id="rId20"/>
  </p:sldLayoutIdLst>
  <p:txStyles>
    <p:titleStyle>
      <a:lvl1pPr algn="l" defTabSz="914400" rtl="0" eaLnBrk="1" latinLnBrk="0" hangingPunct="1">
        <a:spcBef>
          <a:spcPct val="0"/>
        </a:spcBef>
        <a:buNone/>
        <a:defRPr sz="3600" b="0" kern="1200">
          <a:solidFill>
            <a:schemeClr val="accent1"/>
          </a:solidFill>
          <a:latin typeface="+mj-lt"/>
          <a:ea typeface="+mj-ea"/>
          <a:cs typeface="+mj-cs"/>
        </a:defRPr>
      </a:lvl1pPr>
    </p:titleStyle>
    <p:bodyStyle>
      <a:lvl1pPr marL="228600" indent="-228600" algn="l" defTabSz="914400" rtl="0" eaLnBrk="1" latinLnBrk="0" hangingPunct="1">
        <a:spcBef>
          <a:spcPts val="2000"/>
        </a:spcBef>
        <a:buClr>
          <a:schemeClr val="accent1"/>
        </a:buClr>
        <a:buSzPct val="75000"/>
        <a:buFont typeface="Wingdings" pitchFamily="2" charset="2"/>
        <a:buChar char="n"/>
        <a:defRPr sz="2000" kern="1200">
          <a:solidFill>
            <a:schemeClr val="tx1">
              <a:lumMod val="65000"/>
              <a:lumOff val="35000"/>
            </a:schemeClr>
          </a:solidFill>
          <a:latin typeface="+mn-lt"/>
          <a:ea typeface="+mn-ea"/>
          <a:cs typeface="+mn-cs"/>
        </a:defRPr>
      </a:lvl1pPr>
      <a:lvl2pPr marL="457200" indent="-228600" algn="l" defTabSz="914400" rtl="0" eaLnBrk="1" latinLnBrk="0" hangingPunct="1">
        <a:spcBef>
          <a:spcPts val="600"/>
        </a:spcBef>
        <a:buClr>
          <a:schemeClr val="accent1">
            <a:lumMod val="60000"/>
            <a:lumOff val="40000"/>
          </a:schemeClr>
        </a:buClr>
        <a:buSzPct val="75000"/>
        <a:buFont typeface="Wingdings" pitchFamily="2" charset="2"/>
        <a:buChar char="n"/>
        <a:defRPr sz="1800" kern="1200">
          <a:solidFill>
            <a:schemeClr val="tx1">
              <a:lumMod val="65000"/>
              <a:lumOff val="35000"/>
            </a:schemeClr>
          </a:solidFill>
          <a:latin typeface="+mn-lt"/>
          <a:ea typeface="+mn-ea"/>
          <a:cs typeface="+mn-cs"/>
        </a:defRPr>
      </a:lvl2pPr>
      <a:lvl3pPr marL="685800" indent="-228600" algn="l" defTabSz="914400" rtl="0" eaLnBrk="1" latinLnBrk="0" hangingPunct="1">
        <a:spcBef>
          <a:spcPts val="600"/>
        </a:spcBef>
        <a:buClr>
          <a:schemeClr val="accent1"/>
        </a:buClr>
        <a:buSzPct val="75000"/>
        <a:buFont typeface="Wingdings" pitchFamily="2" charset="2"/>
        <a:buChar char="n"/>
        <a:defRPr sz="1800" kern="1200">
          <a:solidFill>
            <a:schemeClr val="tx1">
              <a:lumMod val="65000"/>
              <a:lumOff val="35000"/>
            </a:schemeClr>
          </a:solidFill>
          <a:latin typeface="+mn-lt"/>
          <a:ea typeface="+mn-ea"/>
          <a:cs typeface="+mn-cs"/>
        </a:defRPr>
      </a:lvl3pPr>
      <a:lvl4pPr marL="914400" indent="-228600" algn="l" defTabSz="914400" rtl="0" eaLnBrk="1" latinLnBrk="0" hangingPunct="1">
        <a:spcBef>
          <a:spcPts val="600"/>
        </a:spcBef>
        <a:buClr>
          <a:schemeClr val="accent1">
            <a:lumMod val="60000"/>
            <a:lumOff val="40000"/>
          </a:schemeClr>
        </a:buClr>
        <a:buSzPct val="75000"/>
        <a:buFont typeface="Wingdings" pitchFamily="2" charset="2"/>
        <a:buChar char="n"/>
        <a:defRPr sz="1800" kern="1200">
          <a:solidFill>
            <a:schemeClr val="tx1">
              <a:lumMod val="65000"/>
              <a:lumOff val="35000"/>
            </a:schemeClr>
          </a:solidFill>
          <a:latin typeface="+mn-lt"/>
          <a:ea typeface="+mn-ea"/>
          <a:cs typeface="+mn-cs"/>
        </a:defRPr>
      </a:lvl4pPr>
      <a:lvl5pPr marL="1143000" indent="-228600" algn="l" defTabSz="914400" rtl="0" eaLnBrk="1" latinLnBrk="0" hangingPunct="1">
        <a:spcBef>
          <a:spcPts val="600"/>
        </a:spcBef>
        <a:buClr>
          <a:schemeClr val="accent1"/>
        </a:buClr>
        <a:buSzPct val="75000"/>
        <a:buFont typeface="Wingdings" pitchFamily="2" charset="2"/>
        <a:buChar char="n"/>
        <a:defRPr sz="1800" kern="1200">
          <a:solidFill>
            <a:schemeClr val="tx1">
              <a:lumMod val="65000"/>
              <a:lumOff val="35000"/>
            </a:schemeClr>
          </a:solidFill>
          <a:latin typeface="+mn-lt"/>
          <a:ea typeface="+mn-ea"/>
          <a:cs typeface="+mn-cs"/>
        </a:defRPr>
      </a:lvl5pPr>
      <a:lvl6pPr marL="1377950" indent="-228600" algn="l" defTabSz="914400" rtl="0" eaLnBrk="1" latinLnBrk="0" hangingPunct="1">
        <a:spcBef>
          <a:spcPct val="20000"/>
        </a:spcBef>
        <a:buClr>
          <a:schemeClr val="accent1">
            <a:lumMod val="60000"/>
            <a:lumOff val="40000"/>
          </a:schemeClr>
        </a:buClr>
        <a:buSzPct val="75000"/>
        <a:buFont typeface="Wingdings" pitchFamily="2" charset="2"/>
        <a:buChar char=""/>
        <a:defRPr lang="en-US" sz="1800" kern="1200" dirty="0" smtClean="0">
          <a:solidFill>
            <a:schemeClr val="tx1">
              <a:lumMod val="65000"/>
              <a:lumOff val="35000"/>
            </a:schemeClr>
          </a:solidFill>
          <a:latin typeface="+mn-lt"/>
          <a:ea typeface="+mn-ea"/>
          <a:cs typeface="+mn-cs"/>
        </a:defRPr>
      </a:lvl6pPr>
      <a:lvl7pPr marL="1603375" indent="-228600" algn="l" defTabSz="914400" rtl="0" eaLnBrk="1" latinLnBrk="0" hangingPunct="1">
        <a:spcBef>
          <a:spcPct val="20000"/>
        </a:spcBef>
        <a:buClr>
          <a:schemeClr val="accent1"/>
        </a:buClr>
        <a:buSzPct val="75000"/>
        <a:buFont typeface="Wingdings" pitchFamily="2" charset="2"/>
        <a:buChar char=""/>
        <a:defRPr lang="en-US" sz="1800" kern="1200" baseline="0" dirty="0" smtClean="0">
          <a:solidFill>
            <a:schemeClr val="tx1">
              <a:lumMod val="65000"/>
              <a:lumOff val="35000"/>
            </a:schemeClr>
          </a:solidFill>
          <a:latin typeface="+mn-lt"/>
          <a:ea typeface="+mn-ea"/>
          <a:cs typeface="+mn-cs"/>
        </a:defRPr>
      </a:lvl7pPr>
      <a:lvl8pPr marL="1830388" indent="-228600" algn="l" defTabSz="914400" rtl="0" eaLnBrk="1" latinLnBrk="0" hangingPunct="1">
        <a:spcBef>
          <a:spcPct val="20000"/>
        </a:spcBef>
        <a:buClr>
          <a:schemeClr val="accent1">
            <a:lumMod val="60000"/>
            <a:lumOff val="40000"/>
          </a:schemeClr>
        </a:buClr>
        <a:buSzPct val="75000"/>
        <a:buFont typeface="Wingdings" pitchFamily="2" charset="2"/>
        <a:buChar char=""/>
        <a:defRPr lang="en-US" sz="1800" kern="1200" baseline="0" dirty="0" smtClean="0">
          <a:solidFill>
            <a:schemeClr val="tx1">
              <a:lumMod val="65000"/>
              <a:lumOff val="35000"/>
            </a:schemeClr>
          </a:solidFill>
          <a:latin typeface="+mn-lt"/>
          <a:ea typeface="+mn-ea"/>
          <a:cs typeface="+mn-cs"/>
        </a:defRPr>
      </a:lvl8pPr>
      <a:lvl9pPr marL="2057400" indent="-228600" algn="l" defTabSz="914400" rtl="0" eaLnBrk="1" latinLnBrk="0" hangingPunct="1">
        <a:spcBef>
          <a:spcPct val="20000"/>
        </a:spcBef>
        <a:buClr>
          <a:schemeClr val="accent1"/>
        </a:buClr>
        <a:buSzPct val="75000"/>
        <a:buFont typeface="Wingdings" pitchFamily="2" charset="2"/>
        <a:buChar char=""/>
        <a:defRPr lang="en-US" sz="1800" kern="1200" baseline="0" dirty="0">
          <a:solidFill>
            <a:schemeClr val="tx1">
              <a:lumMod val="65000"/>
              <a:lumOff val="35000"/>
            </a:schemeClr>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s://www.youtube.com/watch?v=uvVRwXH2pMw" TargetMode="External"/><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z="3200" dirty="0" err="1" smtClean="0"/>
              <a:t>Disconnect</a:t>
            </a:r>
            <a:r>
              <a:rPr lang="de-DE" dirty="0" smtClean="0"/>
              <a:t> </a:t>
            </a:r>
            <a:endParaRPr lang="de-DE" dirty="0"/>
          </a:p>
        </p:txBody>
      </p:sp>
      <p:pic>
        <p:nvPicPr>
          <p:cNvPr id="5" name="Bildplatzhalter 4"/>
          <p:cNvPicPr>
            <a:picLocks noGrp="1" noChangeAspect="1"/>
          </p:cNvPicPr>
          <p:nvPr>
            <p:ph type="pic" idx="1"/>
          </p:nvPr>
        </p:nvPicPr>
        <p:blipFill>
          <a:blip r:embed="rId2"/>
          <a:srcRect l="7138" r="7138"/>
          <a:stretch>
            <a:fillRect/>
          </a:stretch>
        </p:blipFill>
        <p:spPr/>
      </p:pic>
      <p:sp>
        <p:nvSpPr>
          <p:cNvPr id="4" name="Textplatzhalter 3"/>
          <p:cNvSpPr>
            <a:spLocks noGrp="1"/>
          </p:cNvSpPr>
          <p:nvPr>
            <p:ph type="body" sz="half" idx="2"/>
          </p:nvPr>
        </p:nvSpPr>
        <p:spPr/>
        <p:txBody>
          <a:bodyPr/>
          <a:lstStyle/>
          <a:p>
            <a:endParaRPr lang="de-DE"/>
          </a:p>
        </p:txBody>
      </p:sp>
    </p:spTree>
    <p:extLst>
      <p:ext uri="{BB962C8B-B14F-4D97-AF65-F5344CB8AC3E}">
        <p14:creationId xmlns:p14="http://schemas.microsoft.com/office/powerpoint/2010/main" val="259228284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98474" y="484094"/>
            <a:ext cx="7556313" cy="704626"/>
          </a:xfrm>
        </p:spPr>
        <p:txBody>
          <a:bodyPr/>
          <a:lstStyle/>
          <a:p>
            <a:r>
              <a:rPr lang="de-DE" dirty="0" smtClean="0"/>
              <a:t>Filminformationen</a:t>
            </a:r>
            <a:endParaRPr lang="de-DE" dirty="0"/>
          </a:p>
        </p:txBody>
      </p:sp>
      <p:sp>
        <p:nvSpPr>
          <p:cNvPr id="3" name="Inhaltsplatzhalter 2"/>
          <p:cNvSpPr>
            <a:spLocks noGrp="1"/>
          </p:cNvSpPr>
          <p:nvPr>
            <p:ph sz="half" idx="1"/>
          </p:nvPr>
        </p:nvSpPr>
        <p:spPr>
          <a:xfrm>
            <a:off x="498518" y="3239589"/>
            <a:ext cx="3657600" cy="2886574"/>
          </a:xfrm>
        </p:spPr>
        <p:txBody>
          <a:bodyPr>
            <a:normAutofit lnSpcReduction="10000"/>
          </a:bodyPr>
          <a:lstStyle/>
          <a:p>
            <a:endParaRPr lang="de-DE" dirty="0"/>
          </a:p>
          <a:p>
            <a:r>
              <a:rPr lang="de-DE" b="1" dirty="0"/>
              <a:t>Genre: </a:t>
            </a:r>
            <a:r>
              <a:rPr lang="de-DE" dirty="0"/>
              <a:t>Drama </a:t>
            </a:r>
          </a:p>
          <a:p>
            <a:r>
              <a:rPr lang="de-DE" b="1" dirty="0"/>
              <a:t>Land /Jahr: </a:t>
            </a:r>
            <a:r>
              <a:rPr lang="de-DE" dirty="0"/>
              <a:t>USA 2012 </a:t>
            </a:r>
          </a:p>
          <a:p>
            <a:r>
              <a:rPr lang="de-DE" b="1" dirty="0"/>
              <a:t>Länge: </a:t>
            </a:r>
            <a:r>
              <a:rPr lang="de-DE" dirty="0"/>
              <a:t>115 Minuten </a:t>
            </a:r>
          </a:p>
          <a:p>
            <a:r>
              <a:rPr lang="de-DE" b="1" dirty="0" smtClean="0"/>
              <a:t>FSK</a:t>
            </a:r>
            <a:r>
              <a:rPr lang="de-DE" b="1" dirty="0"/>
              <a:t>: </a:t>
            </a:r>
            <a:r>
              <a:rPr lang="de-DE" dirty="0"/>
              <a:t>ab 12 Jahre </a:t>
            </a:r>
          </a:p>
          <a:p>
            <a:r>
              <a:rPr lang="de-DE" b="1" dirty="0"/>
              <a:t>Kinostart: </a:t>
            </a:r>
            <a:r>
              <a:rPr lang="de-DE" dirty="0"/>
              <a:t>30. Januar 2014 </a:t>
            </a:r>
          </a:p>
        </p:txBody>
      </p:sp>
      <p:sp>
        <p:nvSpPr>
          <p:cNvPr id="4" name="Inhaltsplatzhalter 3"/>
          <p:cNvSpPr>
            <a:spLocks noGrp="1"/>
          </p:cNvSpPr>
          <p:nvPr>
            <p:ph sz="half" idx="2"/>
          </p:nvPr>
        </p:nvSpPr>
        <p:spPr>
          <a:xfrm>
            <a:off x="4399878" y="3428999"/>
            <a:ext cx="4012602" cy="2697163"/>
          </a:xfrm>
        </p:spPr>
        <p:txBody>
          <a:bodyPr>
            <a:normAutofit fontScale="92500"/>
          </a:bodyPr>
          <a:lstStyle/>
          <a:p>
            <a:endParaRPr lang="de-DE" dirty="0"/>
          </a:p>
          <a:p>
            <a:r>
              <a:rPr lang="de-DE" b="1" dirty="0"/>
              <a:t>Altersempfehlung: </a:t>
            </a:r>
            <a:r>
              <a:rPr lang="de-DE" dirty="0"/>
              <a:t>Ab 15 Jahren </a:t>
            </a:r>
          </a:p>
          <a:p>
            <a:r>
              <a:rPr lang="de-DE" b="1" dirty="0"/>
              <a:t>Schulunterricht: </a:t>
            </a:r>
            <a:r>
              <a:rPr lang="de-DE" dirty="0"/>
              <a:t>Ab 10. Klasse </a:t>
            </a:r>
          </a:p>
          <a:p>
            <a:r>
              <a:rPr lang="de-DE" b="1" dirty="0"/>
              <a:t>Unterrichtsfächer: </a:t>
            </a:r>
            <a:r>
              <a:rPr lang="de-DE" dirty="0"/>
              <a:t>Sozialkunde/Gemeinschaftskunde, E</a:t>
            </a:r>
            <a:r>
              <a:rPr lang="de-DE" dirty="0" smtClean="0"/>
              <a:t>thik</a:t>
            </a:r>
            <a:r>
              <a:rPr lang="de-DE" dirty="0"/>
              <a:t>, Religion, Deutsch, E</a:t>
            </a:r>
            <a:r>
              <a:rPr lang="de-DE" dirty="0" smtClean="0"/>
              <a:t>nglisch</a:t>
            </a:r>
            <a:r>
              <a:rPr lang="de-DE" dirty="0"/>
              <a:t>, Kunst, P</a:t>
            </a:r>
            <a:r>
              <a:rPr lang="de-DE" dirty="0" smtClean="0"/>
              <a:t>hilosophie</a:t>
            </a:r>
            <a:r>
              <a:rPr lang="de-DE" dirty="0"/>
              <a:t>, Informatik </a:t>
            </a:r>
          </a:p>
        </p:txBody>
      </p:sp>
      <p:sp>
        <p:nvSpPr>
          <p:cNvPr id="5" name="Rechteck 4"/>
          <p:cNvSpPr/>
          <p:nvPr/>
        </p:nvSpPr>
        <p:spPr>
          <a:xfrm>
            <a:off x="243198" y="1164330"/>
            <a:ext cx="8025591" cy="1754326"/>
          </a:xfrm>
          <a:prstGeom prst="rect">
            <a:avLst/>
          </a:prstGeom>
        </p:spPr>
        <p:txBody>
          <a:bodyPr wrap="square">
            <a:spAutoFit/>
          </a:bodyPr>
          <a:lstStyle/>
          <a:p>
            <a:r>
              <a:rPr lang="de-DE" b="1" dirty="0" smtClean="0">
                <a:solidFill>
                  <a:schemeClr val="tx1">
                    <a:lumMod val="65000"/>
                    <a:lumOff val="35000"/>
                  </a:schemeClr>
                </a:solidFill>
              </a:rPr>
              <a:t>Themen</a:t>
            </a:r>
            <a:r>
              <a:rPr lang="de-DE" b="1" dirty="0">
                <a:solidFill>
                  <a:schemeClr val="tx1">
                    <a:lumMod val="65000"/>
                    <a:lumOff val="35000"/>
                  </a:schemeClr>
                </a:solidFill>
              </a:rPr>
              <a:t>: </a:t>
            </a:r>
            <a:r>
              <a:rPr lang="de-DE" i="1" dirty="0" smtClean="0">
                <a:solidFill>
                  <a:schemeClr val="tx1">
                    <a:lumMod val="65000"/>
                    <a:lumOff val="35000"/>
                  </a:schemeClr>
                </a:solidFill>
              </a:rPr>
              <a:t>Omnipräsenz </a:t>
            </a:r>
            <a:r>
              <a:rPr lang="de-DE" i="1" dirty="0">
                <a:solidFill>
                  <a:schemeClr val="tx1">
                    <a:lumMod val="65000"/>
                    <a:lumOff val="35000"/>
                  </a:schemeClr>
                </a:solidFill>
              </a:rPr>
              <a:t>der neuen </a:t>
            </a:r>
            <a:r>
              <a:rPr lang="de-DE" i="1" dirty="0" smtClean="0">
                <a:solidFill>
                  <a:schemeClr val="tx1">
                    <a:lumMod val="65000"/>
                    <a:lumOff val="35000"/>
                  </a:schemeClr>
                </a:solidFill>
              </a:rPr>
              <a:t>Kommunikationsmedien</a:t>
            </a:r>
            <a:endParaRPr lang="de-DE" i="1" dirty="0">
              <a:solidFill>
                <a:schemeClr val="tx1">
                  <a:lumMod val="65000"/>
                  <a:lumOff val="35000"/>
                </a:schemeClr>
              </a:solidFill>
            </a:endParaRPr>
          </a:p>
          <a:p>
            <a:endParaRPr lang="de-DE" i="1" dirty="0" smtClean="0">
              <a:solidFill>
                <a:schemeClr val="tx1">
                  <a:lumMod val="65000"/>
                  <a:lumOff val="35000"/>
                </a:schemeClr>
              </a:solidFill>
            </a:endParaRPr>
          </a:p>
          <a:p>
            <a:pPr marL="285750" indent="-285750">
              <a:buFont typeface="Arial" panose="020B0604020202020204" pitchFamily="34" charset="0"/>
              <a:buChar char="•"/>
            </a:pPr>
            <a:r>
              <a:rPr lang="de-DE" dirty="0" smtClean="0">
                <a:solidFill>
                  <a:schemeClr val="tx1">
                    <a:lumMod val="65000"/>
                    <a:lumOff val="35000"/>
                  </a:schemeClr>
                </a:solidFill>
              </a:rPr>
              <a:t>globale Vernetzung – lokale Vereinzelung</a:t>
            </a:r>
          </a:p>
          <a:p>
            <a:pPr marL="285750" indent="-285750">
              <a:buFont typeface="Arial" panose="020B0604020202020204" pitchFamily="34" charset="0"/>
              <a:buChar char="•"/>
            </a:pPr>
            <a:r>
              <a:rPr lang="de-DE" dirty="0" smtClean="0">
                <a:solidFill>
                  <a:schemeClr val="tx1">
                    <a:lumMod val="65000"/>
                    <a:lumOff val="35000"/>
                  </a:schemeClr>
                </a:solidFill>
              </a:rPr>
              <a:t>Cybermobbing </a:t>
            </a:r>
            <a:r>
              <a:rPr lang="de-DE" dirty="0">
                <a:solidFill>
                  <a:schemeClr val="tx1">
                    <a:lumMod val="65000"/>
                    <a:lumOff val="35000"/>
                  </a:schemeClr>
                </a:solidFill>
              </a:rPr>
              <a:t>und </a:t>
            </a:r>
            <a:r>
              <a:rPr lang="de-DE" dirty="0" smtClean="0">
                <a:solidFill>
                  <a:schemeClr val="tx1">
                    <a:lumMod val="65000"/>
                    <a:lumOff val="35000"/>
                  </a:schemeClr>
                </a:solidFill>
              </a:rPr>
              <a:t>Cyberkriminalität</a:t>
            </a:r>
          </a:p>
          <a:p>
            <a:pPr marL="285750" indent="-285750">
              <a:buFont typeface="Arial" panose="020B0604020202020204" pitchFamily="34" charset="0"/>
              <a:buChar char="•"/>
            </a:pPr>
            <a:r>
              <a:rPr lang="de-DE" dirty="0" smtClean="0">
                <a:solidFill>
                  <a:schemeClr val="tx1">
                    <a:lumMod val="65000"/>
                    <a:lumOff val="35000"/>
                  </a:schemeClr>
                </a:solidFill>
              </a:rPr>
              <a:t>Pornografie </a:t>
            </a:r>
            <a:r>
              <a:rPr lang="de-DE" dirty="0">
                <a:solidFill>
                  <a:schemeClr val="tx1">
                    <a:lumMod val="65000"/>
                    <a:lumOff val="35000"/>
                  </a:schemeClr>
                </a:solidFill>
              </a:rPr>
              <a:t>im </a:t>
            </a:r>
            <a:r>
              <a:rPr lang="de-DE" dirty="0" smtClean="0">
                <a:solidFill>
                  <a:schemeClr val="tx1">
                    <a:lumMod val="65000"/>
                    <a:lumOff val="35000"/>
                  </a:schemeClr>
                </a:solidFill>
              </a:rPr>
              <a:t>Netz:</a:t>
            </a:r>
          </a:p>
          <a:p>
            <a:pPr marL="285750" indent="-285750">
              <a:buFont typeface="Arial" panose="020B0604020202020204" pitchFamily="34" charset="0"/>
              <a:buChar char="•"/>
            </a:pPr>
            <a:r>
              <a:rPr lang="de-DE" dirty="0" smtClean="0">
                <a:solidFill>
                  <a:schemeClr val="tx1">
                    <a:lumMod val="65000"/>
                    <a:lumOff val="35000"/>
                  </a:schemeClr>
                </a:solidFill>
              </a:rPr>
              <a:t> Beziehungskonflikte</a:t>
            </a:r>
            <a:endParaRPr lang="de-DE" dirty="0">
              <a:solidFill>
                <a:schemeClr val="tx1">
                  <a:lumMod val="65000"/>
                  <a:lumOff val="35000"/>
                </a:schemeClr>
              </a:solidFill>
            </a:endParaRPr>
          </a:p>
        </p:txBody>
      </p:sp>
    </p:spTree>
    <p:extLst>
      <p:ext uri="{BB962C8B-B14F-4D97-AF65-F5344CB8AC3E}">
        <p14:creationId xmlns:p14="http://schemas.microsoft.com/office/powerpoint/2010/main" val="18644996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506505" y="4972722"/>
            <a:ext cx="6191157" cy="833718"/>
          </a:xfrm>
        </p:spPr>
        <p:txBody>
          <a:bodyPr/>
          <a:lstStyle/>
          <a:p>
            <a:r>
              <a:rPr lang="de-DE" dirty="0" smtClean="0"/>
              <a:t>Trailer </a:t>
            </a:r>
            <a:r>
              <a:rPr lang="de-DE" dirty="0" err="1" smtClean="0"/>
              <a:t>Disconnect</a:t>
            </a:r>
            <a:r>
              <a:rPr lang="de-DE" dirty="0" smtClean="0"/>
              <a:t> </a:t>
            </a:r>
            <a:endParaRPr lang="de-DE" dirty="0"/>
          </a:p>
        </p:txBody>
      </p:sp>
      <p:sp>
        <p:nvSpPr>
          <p:cNvPr id="3" name="Bildplatzhalter 2"/>
          <p:cNvSpPr>
            <a:spLocks noGrp="1"/>
          </p:cNvSpPr>
          <p:nvPr>
            <p:ph type="pic" idx="1"/>
          </p:nvPr>
        </p:nvSpPr>
        <p:spPr/>
      </p:sp>
      <p:pic>
        <p:nvPicPr>
          <p:cNvPr id="1026" name="Picture 2">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0250" y="321527"/>
            <a:ext cx="5890586" cy="375926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80858964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6"/>
          <p:cNvSpPr>
            <a:spLocks noGrp="1"/>
          </p:cNvSpPr>
          <p:nvPr>
            <p:ph type="title"/>
          </p:nvPr>
        </p:nvSpPr>
        <p:spPr>
          <a:xfrm>
            <a:off x="277905" y="3726289"/>
            <a:ext cx="6191157" cy="833718"/>
          </a:xfrm>
        </p:spPr>
        <p:txBody>
          <a:bodyPr/>
          <a:lstStyle/>
          <a:p>
            <a:r>
              <a:rPr lang="de-DE" dirty="0" smtClean="0"/>
              <a:t>Kyle </a:t>
            </a:r>
            <a:r>
              <a:rPr lang="de-DE" smtClean="0"/>
              <a:t>&amp; Nina</a:t>
            </a:r>
            <a:endParaRPr lang="de-DE" dirty="0"/>
          </a:p>
        </p:txBody>
      </p:sp>
      <p:sp>
        <p:nvSpPr>
          <p:cNvPr id="3" name="Untertitel 2"/>
          <p:cNvSpPr>
            <a:spLocks noGrp="1"/>
          </p:cNvSpPr>
          <p:nvPr>
            <p:ph type="body" sz="half" idx="2"/>
          </p:nvPr>
        </p:nvSpPr>
        <p:spPr>
          <a:xfrm>
            <a:off x="277905" y="4871272"/>
            <a:ext cx="8611333" cy="2153330"/>
          </a:xfrm>
        </p:spPr>
        <p:txBody>
          <a:bodyPr>
            <a:noAutofit/>
          </a:bodyPr>
          <a:lstStyle/>
          <a:p>
            <a:r>
              <a:rPr lang="de-DE" sz="2200" dirty="0"/>
              <a:t>In der ersten Episode entdeckt die Reporterin Nina </a:t>
            </a:r>
            <a:r>
              <a:rPr lang="de-DE" sz="2200" dirty="0" err="1"/>
              <a:t>Dunham</a:t>
            </a:r>
            <a:r>
              <a:rPr lang="de-DE" sz="2200" dirty="0"/>
              <a:t> eine Internetseite, auf der sich Jugendliche für Geld ausziehen. Sie verwickelt einen der Jugendlichen, Kyle, in ein Gespräch und bringt ihn dazu, mit ihr ein Interview über die </a:t>
            </a:r>
            <a:r>
              <a:rPr lang="de-DE" sz="2200" dirty="0" smtClean="0"/>
              <a:t>Webseite </a:t>
            </a:r>
            <a:r>
              <a:rPr lang="de-DE" sz="2200" dirty="0"/>
              <a:t>und das Haus, in dem Kyle mit anderen zusammen arbeitet, zu führen. </a:t>
            </a:r>
          </a:p>
        </p:txBody>
      </p:sp>
      <p:pic>
        <p:nvPicPr>
          <p:cNvPr id="4" name="Bild 3"/>
          <p:cNvPicPr>
            <a:picLocks noChangeAspect="1"/>
          </p:cNvPicPr>
          <p:nvPr/>
        </p:nvPicPr>
        <p:blipFill>
          <a:blip r:embed="rId2"/>
          <a:stretch>
            <a:fillRect/>
          </a:stretch>
        </p:blipFill>
        <p:spPr>
          <a:xfrm>
            <a:off x="277905" y="228600"/>
            <a:ext cx="6378389" cy="3593160"/>
          </a:xfrm>
          <a:prstGeom prst="rect">
            <a:avLst/>
          </a:prstGeom>
        </p:spPr>
      </p:pic>
      <p:sp>
        <p:nvSpPr>
          <p:cNvPr id="9" name="Textfeld 8"/>
          <p:cNvSpPr txBox="1"/>
          <p:nvPr/>
        </p:nvSpPr>
        <p:spPr>
          <a:xfrm>
            <a:off x="7572314" y="6224924"/>
            <a:ext cx="184666" cy="369332"/>
          </a:xfrm>
          <a:prstGeom prst="rect">
            <a:avLst/>
          </a:prstGeom>
          <a:noFill/>
        </p:spPr>
        <p:txBody>
          <a:bodyPr wrap="none" rtlCol="0">
            <a:spAutoFit/>
          </a:bodyPr>
          <a:lstStyle/>
          <a:p>
            <a:endParaRPr lang="de-DE" dirty="0"/>
          </a:p>
        </p:txBody>
      </p:sp>
    </p:spTree>
    <p:extLst>
      <p:ext uri="{BB962C8B-B14F-4D97-AF65-F5344CB8AC3E}">
        <p14:creationId xmlns:p14="http://schemas.microsoft.com/office/powerpoint/2010/main" val="253351192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a:xfrm>
            <a:off x="506505" y="4424082"/>
            <a:ext cx="6191157" cy="631244"/>
          </a:xfrm>
        </p:spPr>
        <p:txBody>
          <a:bodyPr/>
          <a:lstStyle/>
          <a:p>
            <a:r>
              <a:rPr lang="de-DE" dirty="0" smtClean="0"/>
              <a:t>Ben Boyd / Jason - Frye</a:t>
            </a:r>
            <a:endParaRPr lang="de-DE" dirty="0"/>
          </a:p>
        </p:txBody>
      </p:sp>
      <p:sp>
        <p:nvSpPr>
          <p:cNvPr id="3" name="Untertitel 2"/>
          <p:cNvSpPr>
            <a:spLocks noGrp="1"/>
          </p:cNvSpPr>
          <p:nvPr>
            <p:ph type="body" sz="half" idx="2"/>
          </p:nvPr>
        </p:nvSpPr>
        <p:spPr>
          <a:xfrm>
            <a:off x="104502" y="4937762"/>
            <a:ext cx="9039498" cy="1436914"/>
          </a:xfrm>
        </p:spPr>
        <p:txBody>
          <a:bodyPr>
            <a:noAutofit/>
          </a:bodyPr>
          <a:lstStyle/>
          <a:p>
            <a:r>
              <a:rPr lang="de-DE" sz="1800" dirty="0" smtClean="0"/>
              <a:t>Eine weitere Episode handelt von den Freunden Jason und Frye, die ein falsches Profil einer "Jessica </a:t>
            </a:r>
            <a:r>
              <a:rPr lang="de-DE" sz="1800" dirty="0" err="1" smtClean="0"/>
              <a:t>Rhony</a:t>
            </a:r>
            <a:r>
              <a:rPr lang="de-DE" sz="1800" dirty="0" smtClean="0"/>
              <a:t>" anlegen, um sich über den Außenseiter Ben aus ihrer Schule lustig zu machen. Sowohl Jason als auch Ben haben sich von ihren Eltern distanziert und fühlen sich alleine. Nachdem die Freunde mit Ben eine Weile geschrieben haben, senden sie ihm ein falsches erotisches Foto. Ben, im Glauben er schreibe mit einer echten Jessica, schickt ein Nacktfoto von sich zurück... </a:t>
            </a:r>
            <a:endParaRPr lang="de-DE" sz="1800" dirty="0"/>
          </a:p>
        </p:txBody>
      </p:sp>
      <p:pic>
        <p:nvPicPr>
          <p:cNvPr id="8" name="Bildplatzhalter 7"/>
          <p:cNvPicPr>
            <a:picLocks noGrp="1" noChangeAspect="1"/>
          </p:cNvPicPr>
          <p:nvPr>
            <p:ph type="pic" idx="1"/>
          </p:nvPr>
        </p:nvPicPr>
        <p:blipFill>
          <a:blip r:embed="rId2"/>
          <a:srcRect t="669" b="669"/>
          <a:stretch>
            <a:fillRect/>
          </a:stretch>
        </p:blipFill>
        <p:spPr/>
      </p:pic>
    </p:spTree>
    <p:extLst>
      <p:ext uri="{BB962C8B-B14F-4D97-AF65-F5344CB8AC3E}">
        <p14:creationId xmlns:p14="http://schemas.microsoft.com/office/powerpoint/2010/main" val="394892853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Cindy &amp; Derek</a:t>
            </a:r>
            <a:endParaRPr lang="de-DE" dirty="0"/>
          </a:p>
        </p:txBody>
      </p:sp>
      <p:pic>
        <p:nvPicPr>
          <p:cNvPr id="5" name="Bildplatzhalter 4"/>
          <p:cNvPicPr>
            <a:picLocks noGrp="1" noChangeAspect="1"/>
          </p:cNvPicPr>
          <p:nvPr>
            <p:ph type="pic" idx="1"/>
          </p:nvPr>
        </p:nvPicPr>
        <p:blipFill>
          <a:blip r:embed="rId2"/>
          <a:srcRect l="2402" r="2402"/>
          <a:stretch>
            <a:fillRect/>
          </a:stretch>
        </p:blipFill>
        <p:spPr/>
      </p:pic>
      <p:sp>
        <p:nvSpPr>
          <p:cNvPr id="3" name="Untertitel 2"/>
          <p:cNvSpPr>
            <a:spLocks noGrp="1"/>
          </p:cNvSpPr>
          <p:nvPr>
            <p:ph type="body" sz="half" idx="2"/>
          </p:nvPr>
        </p:nvSpPr>
        <p:spPr>
          <a:xfrm>
            <a:off x="277906" y="5257799"/>
            <a:ext cx="8617900" cy="1469572"/>
          </a:xfrm>
        </p:spPr>
        <p:txBody>
          <a:bodyPr>
            <a:noAutofit/>
          </a:bodyPr>
          <a:lstStyle/>
          <a:p>
            <a:r>
              <a:rPr lang="de-DE" sz="1800" dirty="0" smtClean="0"/>
              <a:t>Cindy und Derek sind ein Paar, das sich nach dem Tod ihres Kindes auseinandergelebt hat. Cindy schreibt mit einem Unbekannten im Chat über intime Dinge und Derek spielt online auf Glücksspielseiten. Als schließlich jemand durch ihre Internetaktivitäten an ihre Bankdaten kommt und das gesamte Geld der beiden stiehlt, suchen sie zusammen nach dem Täter.</a:t>
            </a:r>
            <a:endParaRPr lang="de-DE" sz="1800" dirty="0"/>
          </a:p>
        </p:txBody>
      </p:sp>
    </p:spTree>
    <p:extLst>
      <p:ext uri="{BB962C8B-B14F-4D97-AF65-F5344CB8AC3E}">
        <p14:creationId xmlns:p14="http://schemas.microsoft.com/office/powerpoint/2010/main" val="2875705689"/>
      </p:ext>
    </p:extLst>
  </p:cSld>
  <p:clrMapOvr>
    <a:masterClrMapping/>
  </p:clrMapOvr>
  <p:timing>
    <p:tnLst>
      <p:par>
        <p:cTn id="1" dur="indefinite" restart="never" nodeType="tmRoot"/>
      </p:par>
    </p:tnLst>
  </p:timing>
</p:sld>
</file>

<file path=ppt/theme/theme1.xml><?xml version="1.0" encoding="utf-8"?>
<a:theme xmlns:a="http://schemas.openxmlformats.org/drawingml/2006/main" name="Gaia">
  <a:themeElements>
    <a:clrScheme name="Gaia">
      <a:dk1>
        <a:sysClr val="windowText" lastClr="000000"/>
      </a:dk1>
      <a:lt1>
        <a:sysClr val="window" lastClr="FFFFFF"/>
      </a:lt1>
      <a:dk2>
        <a:srgbClr val="2B142D"/>
      </a:dk2>
      <a:lt2>
        <a:srgbClr val="C3AFCC"/>
      </a:lt2>
      <a:accent1>
        <a:srgbClr val="663366"/>
      </a:accent1>
      <a:accent2>
        <a:srgbClr val="330F42"/>
      </a:accent2>
      <a:accent3>
        <a:srgbClr val="666699"/>
      </a:accent3>
      <a:accent4>
        <a:srgbClr val="999966"/>
      </a:accent4>
      <a:accent5>
        <a:srgbClr val="F7901E"/>
      </a:accent5>
      <a:accent6>
        <a:srgbClr val="A3A101"/>
      </a:accent6>
      <a:hlink>
        <a:srgbClr val="BC5FBC"/>
      </a:hlink>
      <a:folHlink>
        <a:srgbClr val="9775A7"/>
      </a:folHlink>
    </a:clrScheme>
    <a:fontScheme name="Gaia">
      <a:majorFont>
        <a:latin typeface="Rockwell"/>
        <a:ea typeface=""/>
        <a:cs typeface=""/>
        <a:font script="Jpan" typeface="ＭＳ ゴシック"/>
        <a:font script="Hans" typeface="宋体"/>
        <a:font script="Hant" typeface="新細明體"/>
      </a:majorFont>
      <a:minorFont>
        <a:latin typeface="Rockwell"/>
        <a:ea typeface=""/>
        <a:cs typeface=""/>
        <a:font script="Jpan" typeface="ＭＳ ゴシック"/>
        <a:font script="Hans" typeface="宋体"/>
        <a:font script="Hant" typeface="新細明體"/>
      </a:minorFont>
    </a:fontScheme>
    <a:fmtScheme name="Gaia">
      <a:fillStyleLst>
        <a:solidFill>
          <a:schemeClr val="phClr"/>
        </a:solidFill>
        <a:gradFill rotWithShape="1">
          <a:gsLst>
            <a:gs pos="0">
              <a:schemeClr val="phClr">
                <a:tint val="100000"/>
                <a:shade val="40000"/>
                <a:alpha val="100000"/>
                <a:satMod val="150000"/>
                <a:lumMod val="100000"/>
              </a:schemeClr>
            </a:gs>
            <a:gs pos="100000">
              <a:schemeClr val="phClr">
                <a:tint val="70000"/>
                <a:shade val="100000"/>
                <a:alpha val="100000"/>
                <a:satMod val="200000"/>
                <a:lumMod val="100000"/>
              </a:schemeClr>
            </a:gs>
          </a:gsLst>
          <a:lin ang="6000000" scaled="1"/>
        </a:gradFill>
        <a:gradFill rotWithShape="1">
          <a:gsLst>
            <a:gs pos="0">
              <a:schemeClr val="phClr">
                <a:shade val="40000"/>
                <a:alpha val="100000"/>
                <a:satMod val="150000"/>
                <a:lumMod val="100000"/>
              </a:schemeClr>
            </a:gs>
            <a:gs pos="100000">
              <a:schemeClr val="phClr">
                <a:tint val="70000"/>
                <a:shade val="100000"/>
                <a:alpha val="100000"/>
                <a:satMod val="200000"/>
                <a:lumMod val="100000"/>
              </a:schemeClr>
            </a:gs>
          </a:gsLst>
          <a:lin ang="5400000" scaled="1"/>
        </a:gra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innerShdw blurRad="50800" dist="25400" dir="13500000">
              <a:srgbClr val="FFFFFF">
                <a:alpha val="75000"/>
              </a:srgbClr>
            </a:innerShdw>
            <a:outerShdw blurRad="63500" dist="25400" dir="5400000" rotWithShape="0">
              <a:srgbClr val="808080">
                <a:alpha val="75000"/>
              </a:srgbClr>
            </a:outerShdw>
          </a:effectLst>
        </a:effectStyle>
        <a:effectStyle>
          <a:effectLst/>
          <a:scene3d>
            <a:camera prst="orthographicFront">
              <a:rot lat="0" lon="0" rev="0"/>
            </a:camera>
            <a:lightRig rig="twoPt" dir="tl">
              <a:rot lat="0" lon="0" rev="4500000"/>
            </a:lightRig>
          </a:scene3d>
          <a:sp3d>
            <a:bevelT w="63500" h="50800"/>
          </a:sp3d>
        </a:effectStyle>
      </a:effectStyleLst>
      <a:bgFillStyleLst>
        <a:solidFill>
          <a:schemeClr val="phClr"/>
        </a:solidFill>
        <a:gradFill rotWithShape="1">
          <a:gsLst>
            <a:gs pos="0">
              <a:schemeClr val="phClr">
                <a:tint val="40000"/>
                <a:satMod val="1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Gaia.thmx</Template>
  <TotalTime>0</TotalTime>
  <Words>292</Words>
  <Application>Microsoft Office PowerPoint</Application>
  <PresentationFormat>Bildschirmpräsentation (4:3)</PresentationFormat>
  <Paragraphs>25</Paragraphs>
  <Slides>6</Slides>
  <Notes>0</Notes>
  <HiddenSlides>0</HiddenSlides>
  <MMClips>0</MMClips>
  <ScaleCrop>false</ScaleCrop>
  <HeadingPairs>
    <vt:vector size="4" baseType="variant">
      <vt:variant>
        <vt:lpstr>Design</vt:lpstr>
      </vt:variant>
      <vt:variant>
        <vt:i4>1</vt:i4>
      </vt:variant>
      <vt:variant>
        <vt:lpstr>Folientitel</vt:lpstr>
      </vt:variant>
      <vt:variant>
        <vt:i4>6</vt:i4>
      </vt:variant>
    </vt:vector>
  </HeadingPairs>
  <TitlesOfParts>
    <vt:vector size="7" baseType="lpstr">
      <vt:lpstr>Gaia</vt:lpstr>
      <vt:lpstr>Disconnect </vt:lpstr>
      <vt:lpstr>Filminformationen</vt:lpstr>
      <vt:lpstr>Trailer Disconnect </vt:lpstr>
      <vt:lpstr>Kyle &amp; Nina</vt:lpstr>
      <vt:lpstr>Ben Boyd / Jason - Frye</vt:lpstr>
      <vt:lpstr>Cindy &amp; Derek</vt:lpstr>
    </vt:vector>
  </TitlesOfParts>
  <Company>TU KL</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Katrin Ludwig</dc:creator>
  <cp:lastModifiedBy>Programmadministrator</cp:lastModifiedBy>
  <cp:revision>21</cp:revision>
  <dcterms:created xsi:type="dcterms:W3CDTF">2015-07-10T08:12:37Z</dcterms:created>
  <dcterms:modified xsi:type="dcterms:W3CDTF">2015-10-15T08:03:03Z</dcterms:modified>
</cp:coreProperties>
</file>