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66" r:id="rId3"/>
    <p:sldId id="268" r:id="rId4"/>
    <p:sldId id="269" r:id="rId5"/>
    <p:sldId id="267" r:id="rId6"/>
    <p:sldId id="270" r:id="rId7"/>
    <p:sldId id="271" r:id="rId8"/>
    <p:sldId id="273" r:id="rId9"/>
    <p:sldId id="265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6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22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23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1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24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69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28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93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4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3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03888-D6D7-4D0C-B6B0-4F0F05226F08}" type="datetimeFigureOut">
              <a:rPr lang="de-DE" smtClean="0"/>
              <a:t>01.10.2015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61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pPr algn="just"/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Anwendung von Apps zur Integralrechnung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968188" y="2228886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Untersucht wurden die Programme:</a:t>
            </a: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buFontTx/>
              <a:buChar char="-"/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just">
              <a:buFontTx/>
              <a:buChar char="-"/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Integral, Derivative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30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968188" y="2228886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968616" y="2156958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Beispiel:</a:t>
            </a: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123047"/>
              </p:ext>
            </p:extLst>
          </p:nvPr>
        </p:nvGraphicFramePr>
        <p:xfrm>
          <a:off x="2886914" y="3496235"/>
          <a:ext cx="6445922" cy="2273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Formel" r:id="rId3" imgW="647640" imgH="228600" progId="Equation.3">
                  <p:embed/>
                </p:oleObj>
              </mc:Choice>
              <mc:Fallback>
                <p:oleObj name="Formel" r:id="rId3" imgW="647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86914" y="3496235"/>
                        <a:ext cx="6445922" cy="2273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947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32" y="2378104"/>
            <a:ext cx="7889981" cy="4878538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968188" y="2228886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3684350" y="1807774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ist an dieser Stelle problematisch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1204857" y="4158466"/>
            <a:ext cx="1645920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010265"/>
              </p:ext>
            </p:extLst>
          </p:nvPr>
        </p:nvGraphicFramePr>
        <p:xfrm>
          <a:off x="8604372" y="4459294"/>
          <a:ext cx="1005197" cy="2008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Formel" r:id="rId4" imgW="228600" imgH="457200" progId="Equation.3">
                  <p:embed/>
                </p:oleObj>
              </mc:Choice>
              <mc:Fallback>
                <p:oleObj name="Formel" r:id="rId4" imgW="228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04372" y="4459294"/>
                        <a:ext cx="1005197" cy="2008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mit Pfeil 8"/>
          <p:cNvCxnSpPr/>
          <p:nvPr/>
        </p:nvCxnSpPr>
        <p:spPr>
          <a:xfrm flipH="1" flipV="1">
            <a:off x="7103136" y="4561550"/>
            <a:ext cx="1105246" cy="696250"/>
          </a:xfrm>
          <a:prstGeom prst="straightConnector1">
            <a:avLst/>
          </a:prstGeom>
          <a:ln w="1174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bgerundetes Rechteck 9"/>
          <p:cNvSpPr/>
          <p:nvPr/>
        </p:nvSpPr>
        <p:spPr>
          <a:xfrm>
            <a:off x="8431701" y="4589776"/>
            <a:ext cx="1315572" cy="2024907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5285045" y="4011201"/>
            <a:ext cx="1645920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875023"/>
              </p:ext>
            </p:extLst>
          </p:nvPr>
        </p:nvGraphicFramePr>
        <p:xfrm>
          <a:off x="818981" y="1394658"/>
          <a:ext cx="2847975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Formel" r:id="rId6" imgW="647640" imgH="291960" progId="Equation.3">
                  <p:embed/>
                </p:oleObj>
              </mc:Choice>
              <mc:Fallback>
                <p:oleObj name="Formel" r:id="rId6" imgW="64764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8981" y="1394658"/>
                        <a:ext cx="2847975" cy="1282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bgerundetes Rechteck 12"/>
          <p:cNvSpPr/>
          <p:nvPr/>
        </p:nvSpPr>
        <p:spPr>
          <a:xfrm>
            <a:off x="664283" y="1375647"/>
            <a:ext cx="3069908" cy="1287798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2027817" y="2865098"/>
            <a:ext cx="0" cy="897946"/>
          </a:xfrm>
          <a:prstGeom prst="straightConnector1">
            <a:avLst/>
          </a:prstGeom>
          <a:ln w="1174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61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350" y="2553796"/>
            <a:ext cx="7889981" cy="4878538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2869601" y="463087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366657" y="1464584"/>
            <a:ext cx="1207187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Als Menge aller Stammfunktionen wäre die Lösung: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5024891" y="4249320"/>
            <a:ext cx="1653989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961798"/>
              </p:ext>
            </p:extLst>
          </p:nvPr>
        </p:nvGraphicFramePr>
        <p:xfrm>
          <a:off x="3738707" y="1789494"/>
          <a:ext cx="5697538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3" name="Formel" r:id="rId4" imgW="1295280" imgH="457200" progId="Equation.3">
                  <p:embed/>
                </p:oleObj>
              </mc:Choice>
              <mc:Fallback>
                <p:oleObj name="Formel" r:id="rId4" imgW="1295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38707" y="1789494"/>
                        <a:ext cx="5697538" cy="200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/>
          <p:cNvGrpSpPr/>
          <p:nvPr/>
        </p:nvGrpSpPr>
        <p:grpSpPr>
          <a:xfrm>
            <a:off x="8625838" y="4629345"/>
            <a:ext cx="2022438" cy="1107996"/>
            <a:chOff x="6690229" y="6854793"/>
            <a:chExt cx="2022438" cy="1107996"/>
          </a:xfrm>
        </p:grpSpPr>
        <p:graphicFrame>
          <p:nvGraphicFramePr>
            <p:cNvPr id="12" name="Objek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0579795"/>
                </p:ext>
              </p:extLst>
            </p:nvPr>
          </p:nvGraphicFramePr>
          <p:xfrm>
            <a:off x="6690229" y="7009901"/>
            <a:ext cx="1247887" cy="747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4" name="Formel" r:id="rId6" imgW="253800" imgH="152280" progId="Equation.3">
                    <p:embed/>
                  </p:oleObj>
                </mc:Choice>
                <mc:Fallback>
                  <p:oleObj name="Formel" r:id="rId6" imgW="253800" imgH="1522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690229" y="7009901"/>
                          <a:ext cx="1247887" cy="7470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feld 12"/>
            <p:cNvSpPr txBox="1"/>
            <p:nvPr/>
          </p:nvSpPr>
          <p:spPr>
            <a:xfrm>
              <a:off x="7865502" y="6854793"/>
              <a:ext cx="84716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600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ℝ</a:t>
              </a:r>
              <a:endParaRPr lang="de-DE" sz="6600" dirty="0"/>
            </a:p>
          </p:txBody>
        </p:sp>
      </p:grpSp>
      <p:sp>
        <p:nvSpPr>
          <p:cNvPr id="11" name="Abgerundetes Rechteck 10"/>
          <p:cNvSpPr/>
          <p:nvPr/>
        </p:nvSpPr>
        <p:spPr>
          <a:xfrm>
            <a:off x="1215612" y="4291523"/>
            <a:ext cx="1881799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883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1928" y="2215256"/>
            <a:ext cx="15239522" cy="55615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968188" y="2228886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920264"/>
              </p:ext>
            </p:extLst>
          </p:nvPr>
        </p:nvGraphicFramePr>
        <p:xfrm>
          <a:off x="7678733" y="1108524"/>
          <a:ext cx="2295525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Formel" r:id="rId4" imgW="444240" imgH="495000" progId="Equation.3">
                  <p:embed/>
                </p:oleObj>
              </mc:Choice>
              <mc:Fallback>
                <p:oleObj name="Formel" r:id="rId4" imgW="44424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78733" y="1108524"/>
                        <a:ext cx="2295525" cy="2552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Untertitel 2"/>
          <p:cNvSpPr txBox="1">
            <a:spLocks/>
          </p:cNvSpPr>
          <p:nvPr/>
        </p:nvSpPr>
        <p:spPr>
          <a:xfrm>
            <a:off x="-1261968" y="2086999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von 0 bis 4:</a:t>
            </a:r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6797936" y="4169051"/>
            <a:ext cx="3674000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253669"/>
              </p:ext>
            </p:extLst>
          </p:nvPr>
        </p:nvGraphicFramePr>
        <p:xfrm>
          <a:off x="5228273" y="5623131"/>
          <a:ext cx="54800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Formel" r:id="rId6" imgW="1244520" imgH="190440" progId="Equation.3">
                  <p:embed/>
                </p:oleObj>
              </mc:Choice>
              <mc:Fallback>
                <p:oleObj name="Formel" r:id="rId6" imgW="124452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28273" y="5623131"/>
                        <a:ext cx="548005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bgerundetes Rechteck 10"/>
          <p:cNvSpPr/>
          <p:nvPr/>
        </p:nvSpPr>
        <p:spPr>
          <a:xfrm>
            <a:off x="5152495" y="5524812"/>
            <a:ext cx="5555828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mit Pfeil 11"/>
          <p:cNvCxnSpPr/>
          <p:nvPr/>
        </p:nvCxnSpPr>
        <p:spPr>
          <a:xfrm flipV="1">
            <a:off x="5939141" y="4721236"/>
            <a:ext cx="738692" cy="688950"/>
          </a:xfrm>
          <a:prstGeom prst="straightConnector1">
            <a:avLst/>
          </a:prstGeom>
          <a:ln w="1174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2869601" y="463087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979842" y="2085031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Richtig wäre:</a:t>
            </a:r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63831"/>
              </p:ext>
            </p:extLst>
          </p:nvPr>
        </p:nvGraphicFramePr>
        <p:xfrm>
          <a:off x="4292600" y="2772605"/>
          <a:ext cx="3606800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Formel" r:id="rId3" imgW="698400" imgH="495000" progId="Equation.3">
                  <p:embed/>
                </p:oleObj>
              </mc:Choice>
              <mc:Fallback>
                <p:oleObj name="Formel" r:id="rId3" imgW="69840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92600" y="2772605"/>
                        <a:ext cx="3606800" cy="2552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093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Integral, Derivative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968188" y="2228886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968616" y="2156958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Beispiel:</a:t>
            </a: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123047"/>
              </p:ext>
            </p:extLst>
          </p:nvPr>
        </p:nvGraphicFramePr>
        <p:xfrm>
          <a:off x="2886914" y="3496235"/>
          <a:ext cx="6445922" cy="2273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Formel" r:id="rId3" imgW="647640" imgH="228600" progId="Equation.3">
                  <p:embed/>
                </p:oleObj>
              </mc:Choice>
              <mc:Fallback>
                <p:oleObj name="Formel" r:id="rId3" imgW="647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86914" y="3496235"/>
                        <a:ext cx="6445922" cy="2273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82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41" y="1401005"/>
            <a:ext cx="5524387" cy="5642206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8188" y="573124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Integral, Derivative </a:t>
            </a:r>
            <a:r>
              <a:rPr lang="de-DE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Calculator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968188" y="2228886"/>
            <a:ext cx="10255624" cy="3167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5143335" y="2015513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Auch diese App berücksichtigt</a:t>
            </a:r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den unterschiedlichen Umgang</a:t>
            </a:r>
          </a:p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mit der Schreibweise nicht.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1905896" y="5038797"/>
            <a:ext cx="2437504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230172"/>
              </p:ext>
            </p:extLst>
          </p:nvPr>
        </p:nvGraphicFramePr>
        <p:xfrm>
          <a:off x="6764210" y="4011713"/>
          <a:ext cx="1397000" cy="195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Formel" r:id="rId4" imgW="317160" imgH="444240" progId="Equation.3">
                  <p:embed/>
                </p:oleObj>
              </mc:Choice>
              <mc:Fallback>
                <p:oleObj name="Formel" r:id="rId4" imgW="3171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64210" y="4011713"/>
                        <a:ext cx="1397000" cy="195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mit Pfeil 8"/>
          <p:cNvCxnSpPr/>
          <p:nvPr/>
        </p:nvCxnSpPr>
        <p:spPr>
          <a:xfrm flipH="1">
            <a:off x="4600971" y="5285240"/>
            <a:ext cx="1891604" cy="0"/>
          </a:xfrm>
          <a:prstGeom prst="straightConnector1">
            <a:avLst/>
          </a:prstGeom>
          <a:ln w="1174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bgerundetes Rechteck 9"/>
          <p:cNvSpPr/>
          <p:nvPr/>
        </p:nvSpPr>
        <p:spPr>
          <a:xfrm>
            <a:off x="6601712" y="4026343"/>
            <a:ext cx="1615770" cy="2024907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1481520" y="2487705"/>
            <a:ext cx="2437504" cy="941295"/>
          </a:xfrm>
          <a:prstGeom prst="round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52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82706" y="710920"/>
            <a:ext cx="10255624" cy="1655762"/>
          </a:xfrm>
        </p:spPr>
        <p:txBody>
          <a:bodyPr>
            <a:noAutofit/>
          </a:bodyPr>
          <a:lstStyle/>
          <a:p>
            <a:r>
              <a:rPr lang="de-DE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Fazit:</a:t>
            </a:r>
            <a:endParaRPr lang="de-DE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780826" y="1945799"/>
            <a:ext cx="102556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681729" y="1450025"/>
            <a:ext cx="1078633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Die Schreibweisen und Begriffe der   Integralrechnung werden teilweise unterschiedlich verwendet</a:t>
            </a:r>
          </a:p>
          <a:p>
            <a:pPr algn="l"/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Untertitel 2"/>
          <p:cNvSpPr txBox="1">
            <a:spLocks/>
          </p:cNvSpPr>
          <p:nvPr/>
        </p:nvSpPr>
        <p:spPr>
          <a:xfrm>
            <a:off x="710486" y="4919769"/>
            <a:ext cx="1101493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Da dies bei Schülern zu Verständnisproblemen führen kann, wird der Einsatz der Apps von mir nicht empfohlen</a:t>
            </a:r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710486" y="3150314"/>
            <a:ext cx="1078633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Dies wird von den Apps nicht berücksichtigt</a:t>
            </a:r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Untertitel 2"/>
          <p:cNvSpPr txBox="1">
            <a:spLocks/>
          </p:cNvSpPr>
          <p:nvPr/>
        </p:nvSpPr>
        <p:spPr>
          <a:xfrm>
            <a:off x="703729" y="4055212"/>
            <a:ext cx="1078633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Ungenauigkeiten bei der Integralberechnung</a:t>
            </a:r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12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Breitbild</PresentationFormat>
  <Paragraphs>43</Paragraphs>
  <Slides>9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Lucida Sans Unicode</vt:lpstr>
      <vt:lpstr>Larissa</vt:lpstr>
      <vt:lpstr>Formel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</dc:creator>
  <cp:lastModifiedBy>Christoph Rauber</cp:lastModifiedBy>
  <cp:revision>34</cp:revision>
  <dcterms:created xsi:type="dcterms:W3CDTF">2015-06-19T07:58:04Z</dcterms:created>
  <dcterms:modified xsi:type="dcterms:W3CDTF">2015-10-01T06:39:47Z</dcterms:modified>
</cp:coreProperties>
</file>