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  <p:sldId id="327" r:id="rId3"/>
    <p:sldId id="328" r:id="rId4"/>
    <p:sldId id="32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2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2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1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69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8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93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3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61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Lösen von </a:t>
            </a:r>
            <a:r>
              <a:rPr lang="de-DE" dirty="0" smtClean="0"/>
              <a:t>Gleichungen mit dem </a:t>
            </a:r>
            <a:br>
              <a:rPr lang="de-DE" dirty="0" smtClean="0"/>
            </a:br>
            <a:r>
              <a:rPr lang="de-DE" dirty="0" err="1" smtClean="0"/>
              <a:t>MathLab</a:t>
            </a:r>
            <a:r>
              <a:rPr lang="de-DE" dirty="0" smtClean="0"/>
              <a:t> Rechner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/>
              <p:cNvSpPr txBox="1"/>
              <p:nvPr/>
            </p:nvSpPr>
            <p:spPr>
              <a:xfrm>
                <a:off x="2152650" y="1690689"/>
                <a:ext cx="7735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Bestimmen Sie die Nullstellen der Funktion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i="1">
                            <a:latin typeface="Cambria Math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−40</m:t>
                    </m:r>
                    <m:sSup>
                      <m:sSupPr>
                        <m:ctrlPr>
                          <a:rPr lang="de-DE" i="1">
                            <a:latin typeface="Cambria Math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−225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+9000</m:t>
                    </m:r>
                  </m:oMath>
                </a14:m>
                <a:r>
                  <a:rPr lang="de-DE" dirty="0"/>
                  <a:t> .</a:t>
                </a:r>
              </a:p>
            </p:txBody>
          </p:sp>
        </mc:Choice>
        <mc:Fallback xmlns=""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690689"/>
                <a:ext cx="7735836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630" t="-8197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/>
              <p:cNvSpPr txBox="1"/>
              <p:nvPr/>
            </p:nvSpPr>
            <p:spPr>
              <a:xfrm>
                <a:off x="2152650" y="2646920"/>
                <a:ext cx="48158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Ansatz:				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5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2646920"/>
                <a:ext cx="481587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013" t="-8197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/>
              <p:cNvSpPr txBox="1"/>
              <p:nvPr/>
            </p:nvSpPr>
            <p:spPr>
              <a:xfrm>
                <a:off x="3399852" y="3127663"/>
                <a:ext cx="3568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de-DE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−40</m:t>
                      </m:r>
                      <m:sSup>
                        <m:sSupPr>
                          <m:ctrlPr>
                            <a:rPr lang="de-DE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−225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+9000=0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851" y="3127663"/>
                <a:ext cx="356866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347" y="2546638"/>
            <a:ext cx="1295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2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BlueStacks App Play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6884"/>
            <a:ext cx="9144000" cy="594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lueStacks App Play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6884"/>
            <a:ext cx="9144000" cy="5944233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7385304" y="4041648"/>
            <a:ext cx="941832" cy="60350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690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lueStacks App Play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65" r="21600" b="28310"/>
          <a:stretch/>
        </p:blipFill>
        <p:spPr>
          <a:xfrm>
            <a:off x="1524000" y="1562879"/>
            <a:ext cx="9144000" cy="3732245"/>
          </a:xfrm>
          <a:prstGeom prst="rect">
            <a:avLst/>
          </a:prstGeom>
        </p:spPr>
      </p:pic>
      <p:cxnSp>
        <p:nvCxnSpPr>
          <p:cNvPr id="5" name="Gerade Verbindung mit Pfeil 4"/>
          <p:cNvCxnSpPr/>
          <p:nvPr/>
        </p:nvCxnSpPr>
        <p:spPr>
          <a:xfrm flipV="1">
            <a:off x="8921496" y="4935123"/>
            <a:ext cx="0" cy="720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44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Benutzerdefiniert</PresentationFormat>
  <Paragraphs>4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</vt:lpstr>
      <vt:lpstr>Lösen von Gleichungen mit dem  MathLab Rechner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</dc:creator>
  <cp:lastModifiedBy>Programmadministrator</cp:lastModifiedBy>
  <cp:revision>35</cp:revision>
  <dcterms:created xsi:type="dcterms:W3CDTF">2015-06-19T07:58:04Z</dcterms:created>
  <dcterms:modified xsi:type="dcterms:W3CDTF">2015-10-08T17:35:30Z</dcterms:modified>
</cp:coreProperties>
</file>