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22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23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1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24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69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28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93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4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3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61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Screenshot von Apps </a:t>
            </a:r>
            <a:r>
              <a:rPr lang="de-DE" dirty="0" smtClean="0"/>
              <a:t>erstellen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Snipping Tool </a:t>
            </a:r>
            <a:r>
              <a:rPr lang="de-DE" dirty="0" smtClean="0"/>
              <a:t>starten</a:t>
            </a:r>
            <a:r>
              <a:rPr lang="en-US" dirty="0" smtClean="0"/>
              <a:t>: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/>
          <a:srcRect l="-88" t="23037" r="70501" b="5156"/>
          <a:stretch/>
        </p:blipFill>
        <p:spPr>
          <a:xfrm>
            <a:off x="6096000" y="1509822"/>
            <a:ext cx="3849604" cy="52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6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Verschiedene Möglichkeiten zum Ausschneiden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650" y="2636044"/>
            <a:ext cx="4584700" cy="2730500"/>
          </a:xfrm>
        </p:spPr>
      </p:pic>
    </p:spTree>
    <p:extLst>
      <p:ext uri="{BB962C8B-B14F-4D97-AF65-F5344CB8AC3E}">
        <p14:creationId xmlns:p14="http://schemas.microsoft.com/office/powerpoint/2010/main" val="65900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2650" y="365126"/>
            <a:ext cx="7886700" cy="1280160"/>
          </a:xfrm>
        </p:spPr>
        <p:txBody>
          <a:bodyPr/>
          <a:lstStyle/>
          <a:p>
            <a:r>
              <a:rPr lang="de-DE" dirty="0" smtClean="0"/>
              <a:t>Fenster</a:t>
            </a:r>
            <a:r>
              <a:rPr lang="en-US" dirty="0" smtClean="0"/>
              <a:t> </a:t>
            </a:r>
            <a:r>
              <a:rPr lang="de-DE" dirty="0" smtClean="0"/>
              <a:t>ausschneiden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-1406" b="-1"/>
          <a:stretch/>
        </p:blipFill>
        <p:spPr>
          <a:xfrm>
            <a:off x="1811035" y="1690689"/>
            <a:ext cx="10264574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3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Bild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Snipping Tool </a:t>
            </a:r>
            <a:r>
              <a:rPr lang="en-US" dirty="0" err="1" smtClean="0"/>
              <a:t>bearbeiten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speichern</a:t>
            </a:r>
            <a:r>
              <a:rPr lang="en-US" dirty="0" smtClean="0"/>
              <a:t> </a:t>
            </a: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kopieren</a:t>
            </a:r>
            <a:r>
              <a:rPr lang="en-US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192" y="1715294"/>
            <a:ext cx="7806697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dirty="0" err="1"/>
              <a:t>Druck</a:t>
            </a:r>
            <a:r>
              <a:rPr lang="en-US" dirty="0"/>
              <a:t>’ </a:t>
            </a:r>
            <a:r>
              <a:rPr lang="en-US" dirty="0" err="1"/>
              <a:t>oder</a:t>
            </a:r>
            <a:r>
              <a:rPr lang="en-US" dirty="0"/>
              <a:t> ‘</a:t>
            </a:r>
            <a:r>
              <a:rPr lang="en-US" dirty="0" err="1"/>
              <a:t>PrtSc</a:t>
            </a:r>
            <a:r>
              <a:rPr lang="en-US" dirty="0"/>
              <a:t>’ </a:t>
            </a:r>
            <a:r>
              <a:rPr lang="en-US" dirty="0" err="1"/>
              <a:t>bzw</a:t>
            </a:r>
            <a:r>
              <a:rPr lang="en-US" dirty="0"/>
              <a:t>. ‘</a:t>
            </a:r>
            <a:r>
              <a:rPr lang="en-US" dirty="0" err="1"/>
              <a:t>PrintScreen</a:t>
            </a:r>
            <a:r>
              <a:rPr lang="en-US" dirty="0"/>
              <a:t>’ Taste</a:t>
            </a:r>
            <a:r>
              <a:rPr lang="de-DE" dirty="0"/>
              <a:t> fotografiert den ganzen Bildschirm</a:t>
            </a:r>
          </a:p>
          <a:p>
            <a:r>
              <a:rPr lang="en-US" dirty="0"/>
              <a:t>Alt + ‘</a:t>
            </a:r>
            <a:r>
              <a:rPr lang="en-US" dirty="0" err="1"/>
              <a:t>Druck</a:t>
            </a:r>
            <a:r>
              <a:rPr lang="en-US" dirty="0"/>
              <a:t>’ </a:t>
            </a:r>
            <a:r>
              <a:rPr lang="en-US" dirty="0" err="1"/>
              <a:t>fotografiert</a:t>
            </a:r>
            <a:r>
              <a:rPr lang="en-US" dirty="0"/>
              <a:t> das </a:t>
            </a:r>
            <a:r>
              <a:rPr lang="en-US" dirty="0" err="1"/>
              <a:t>Fenster</a:t>
            </a:r>
            <a:r>
              <a:rPr lang="en-US" dirty="0"/>
              <a:t> </a:t>
            </a:r>
            <a:r>
              <a:rPr lang="en-US" dirty="0" err="1"/>
              <a:t>unter</a:t>
            </a:r>
            <a:r>
              <a:rPr lang="en-US" dirty="0"/>
              <a:t> </a:t>
            </a:r>
            <a:r>
              <a:rPr lang="en-US" dirty="0" err="1"/>
              <a:t>dem</a:t>
            </a:r>
            <a:r>
              <a:rPr lang="en-US" dirty="0"/>
              <a:t> </a:t>
            </a:r>
            <a:r>
              <a:rPr lang="en-US" dirty="0" err="1"/>
              <a:t>Mauszeiger</a:t>
            </a:r>
            <a:r>
              <a:rPr lang="en-US" dirty="0"/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499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Benutzerdefiniert</PresentationFormat>
  <Paragraphs>8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Screenshot von Apps erstellen</vt:lpstr>
      <vt:lpstr>Verschiedene Möglichkeiten zum Ausschneiden</vt:lpstr>
      <vt:lpstr>Fenster ausschneiden</vt:lpstr>
      <vt:lpstr>Bild im Snipping Tool bearbeiten (speichern oder kopieren)</vt:lpstr>
      <vt:lpstr>Alternative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</dc:creator>
  <cp:lastModifiedBy>Programmadministrator</cp:lastModifiedBy>
  <cp:revision>35</cp:revision>
  <dcterms:created xsi:type="dcterms:W3CDTF">2015-06-19T07:58:04Z</dcterms:created>
  <dcterms:modified xsi:type="dcterms:W3CDTF">2015-10-08T17:41:36Z</dcterms:modified>
</cp:coreProperties>
</file>