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17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-114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222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35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1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123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818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7242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569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28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938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1476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63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861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417320"/>
            <a:ext cx="4055861" cy="405079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5" t="21995" r="24027" b="19874"/>
          <a:stretch/>
        </p:blipFill>
        <p:spPr>
          <a:xfrm>
            <a:off x="6964680" y="1751076"/>
            <a:ext cx="3337560" cy="3383280"/>
          </a:xfrm>
          <a:prstGeom prst="rect">
            <a:avLst/>
          </a:prstGeom>
        </p:spPr>
      </p:pic>
      <p:sp>
        <p:nvSpPr>
          <p:cNvPr id="7" name="Plus 6"/>
          <p:cNvSpPr/>
          <p:nvPr/>
        </p:nvSpPr>
        <p:spPr>
          <a:xfrm>
            <a:off x="5424096" y="2722716"/>
            <a:ext cx="1440000" cy="1440000"/>
          </a:xfrm>
          <a:prstGeom prst="mathPlus">
            <a:avLst>
              <a:gd name="adj1" fmla="val 9113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90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667386"/>
            <a:ext cx="9144551" cy="4925438"/>
          </a:xfrm>
          <a:prstGeom prst="rect">
            <a:avLst/>
          </a:prstGeom>
        </p:spPr>
      </p:pic>
      <p:grpSp>
        <p:nvGrpSpPr>
          <p:cNvPr id="12" name="Gruppieren 11"/>
          <p:cNvGrpSpPr/>
          <p:nvPr/>
        </p:nvGrpSpPr>
        <p:grpSpPr>
          <a:xfrm>
            <a:off x="1524000" y="560697"/>
            <a:ext cx="3822192" cy="3822192"/>
            <a:chOff x="0" y="560697"/>
            <a:chExt cx="3822192" cy="3822192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1" t="209" r="85558" b="83913"/>
            <a:stretch/>
          </p:blipFill>
          <p:spPr>
            <a:xfrm>
              <a:off x="287140" y="935677"/>
              <a:ext cx="2619238" cy="2277732"/>
            </a:xfrm>
            <a:prstGeom prst="ellipse">
              <a:avLst/>
            </a:prstGeom>
          </p:spPr>
        </p:pic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60697"/>
              <a:ext cx="3822192" cy="3822192"/>
            </a:xfrm>
            <a:prstGeom prst="rect">
              <a:avLst/>
            </a:prstGeom>
          </p:spPr>
        </p:pic>
      </p:grpSp>
      <p:sp>
        <p:nvSpPr>
          <p:cNvPr id="13" name="Ellipse 12"/>
          <p:cNvSpPr/>
          <p:nvPr/>
        </p:nvSpPr>
        <p:spPr>
          <a:xfrm>
            <a:off x="7674543" y="3927107"/>
            <a:ext cx="1530418" cy="88552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900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39375"/>
            <a:ext cx="9144000" cy="5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" r="565" b="708"/>
          <a:stretch/>
        </p:blipFill>
        <p:spPr>
          <a:xfrm>
            <a:off x="1524000" y="536895"/>
            <a:ext cx="9141787" cy="5972962"/>
          </a:xfrm>
        </p:spPr>
      </p:pic>
      <p:sp>
        <p:nvSpPr>
          <p:cNvPr id="5" name="Ellipse 4"/>
          <p:cNvSpPr/>
          <p:nvPr/>
        </p:nvSpPr>
        <p:spPr>
          <a:xfrm>
            <a:off x="1588008" y="1307592"/>
            <a:ext cx="972000" cy="9720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243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441441"/>
            <a:ext cx="9151741" cy="5976137"/>
          </a:xfrm>
        </p:spPr>
      </p:pic>
    </p:spTree>
    <p:extLst>
      <p:ext uri="{BB962C8B-B14F-4D97-AF65-F5344CB8AC3E}">
        <p14:creationId xmlns:p14="http://schemas.microsoft.com/office/powerpoint/2010/main" val="276264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206" r="400" b="1"/>
          <a:stretch/>
        </p:blipFill>
        <p:spPr>
          <a:xfrm>
            <a:off x="1524000" y="457200"/>
            <a:ext cx="9144000" cy="5988717"/>
          </a:xfrm>
        </p:spPr>
      </p:pic>
      <p:sp>
        <p:nvSpPr>
          <p:cNvPr id="6" name="Ellipse 5"/>
          <p:cNvSpPr/>
          <p:nvPr/>
        </p:nvSpPr>
        <p:spPr>
          <a:xfrm>
            <a:off x="8217408" y="3090672"/>
            <a:ext cx="1371600" cy="63367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573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" r="565" b="708"/>
          <a:stretch/>
        </p:blipFill>
        <p:spPr>
          <a:xfrm>
            <a:off x="1524000" y="536895"/>
            <a:ext cx="9141787" cy="5972962"/>
          </a:xfrm>
        </p:spPr>
      </p:pic>
      <p:sp>
        <p:nvSpPr>
          <p:cNvPr id="5" name="Ellipse 4"/>
          <p:cNvSpPr/>
          <p:nvPr/>
        </p:nvSpPr>
        <p:spPr>
          <a:xfrm>
            <a:off x="9906312" y="1481328"/>
            <a:ext cx="720000" cy="7200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142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 descr="Bildschirmausschnitt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" b="1"/>
          <a:stretch/>
        </p:blipFill>
        <p:spPr>
          <a:xfrm>
            <a:off x="1524000" y="521208"/>
            <a:ext cx="9144000" cy="5957798"/>
          </a:xfrm>
        </p:spPr>
      </p:pic>
      <p:sp>
        <p:nvSpPr>
          <p:cNvPr id="6" name="Ellipse 5"/>
          <p:cNvSpPr/>
          <p:nvPr/>
        </p:nvSpPr>
        <p:spPr>
          <a:xfrm>
            <a:off x="9086088" y="1197864"/>
            <a:ext cx="972000" cy="9720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595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"/>
          <a:stretch/>
        </p:blipFill>
        <p:spPr>
          <a:xfrm>
            <a:off x="1524000" y="445797"/>
            <a:ext cx="9144000" cy="5966406"/>
          </a:xfrm>
        </p:spPr>
      </p:pic>
    </p:spTree>
    <p:extLst>
      <p:ext uri="{BB962C8B-B14F-4D97-AF65-F5344CB8AC3E}">
        <p14:creationId xmlns:p14="http://schemas.microsoft.com/office/powerpoint/2010/main" val="402659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Nachteil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 smtClean="0"/>
              <a:t>Bluestacks</a:t>
            </a:r>
            <a:r>
              <a:rPr lang="de-DE" dirty="0" smtClean="0"/>
              <a:t> </a:t>
            </a:r>
            <a:r>
              <a:rPr lang="de-DE" b="1" dirty="0" smtClean="0"/>
              <a:t>erzwingt</a:t>
            </a:r>
            <a:r>
              <a:rPr lang="de-DE" dirty="0" smtClean="0"/>
              <a:t> zur kostenlosen Nutzung den Download der Apps des Monats!</a:t>
            </a:r>
            <a:endParaRPr lang="de-DE" dirty="0"/>
          </a:p>
        </p:txBody>
      </p:sp>
      <p:pic>
        <p:nvPicPr>
          <p:cNvPr id="1026" name="Picture 2" descr="http://img.netzwelt.de/dw557_dh418_sw948_sh711_sx191_sy2_sr4x3_nu1/picture/original/2015/07/bluestacks-verwenden-moechte-muss-entweder-bezahlen-apps-sponsoren-installieren-16519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7" b="8791"/>
          <a:stretch/>
        </p:blipFill>
        <p:spPr bwMode="auto">
          <a:xfrm>
            <a:off x="3443289" y="3077147"/>
            <a:ext cx="5305425" cy="320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70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ariss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Benutzerdefiniert</PresentationFormat>
  <Paragraphs>2</Paragraphs>
  <Slides>10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Nachteil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</dc:creator>
  <cp:lastModifiedBy>Programmadministrator</cp:lastModifiedBy>
  <cp:revision>35</cp:revision>
  <dcterms:created xsi:type="dcterms:W3CDTF">2015-06-19T07:58:04Z</dcterms:created>
  <dcterms:modified xsi:type="dcterms:W3CDTF">2015-10-08T17:17:40Z</dcterms:modified>
</cp:coreProperties>
</file>